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6"/>
  </p:normalViewPr>
  <p:slideViewPr>
    <p:cSldViewPr snapToGrid="0" snapToObjects="1" showGuides="1">
      <p:cViewPr varScale="1">
        <p:scale>
          <a:sx n="121" d="100"/>
          <a:sy n="121" d="100"/>
        </p:scale>
        <p:origin x="200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02:36:47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2351 7152 24575,'-19'37'0,"0"1"0,-3 6 0,7-4 0,-4 10 0,0 5 0,3-2 0,1 4 0,3 0 0,1 13-894,5-25 0,1 7 1,1 6-1,-1 4 0,1 3 1,0 1-1,1 2 0,-1-1 1,1-2-1,0-3 0,0-4 707,-1 4 1,1-2 0,0-2 0,1-1 0,-1 0-1,1 1 1,0 1 0,0 2 219,0-1 1,0 1 0,1 1 0,0 2 0,0 0 0,0 0-1,0 0 1,0-1 0,0-2 0,1-1-34,-1 5 0,1-2 0,0 0 0,0-1 0,0-1 0,1 0 0,-1-2 0,0 0 0,0 9 0,0-2 0,0-1 0,0 0 0,0 1 0,0 2 0,0-10 0,0-1 0,0 2 0,0 0 0,0 0 0,0 2 0,0 1 0,0 0 0,0-3 0,0 3 0,0 1 0,0 2 0,0-1 0,0 0 0,0-1 0,0-4 0,0-3 0,0-4-45,0 11 1,0-6 0,0-4 0,0 1 0,0 2 44,0 0 0,0 3 0,0 1 0,0-2 0,0-3 0,0-5 0,0 10 0,0-6 0,0-2-461,0 14 1,0-3 460,0-4 0,0-2 2069,0-11 0,0-7-2069,0-7 2375,0-1-2375,0 22 3577,0 11-3577,0-15 0,0 3 0,0-2 0,0 0 1017,0-1 1,0 0-1018,0-3 0,0-5 0,0 1 0,0-6 0,0-2 0,0-10 0,0 12 0,0-29 0,0 4 0,5-2 0,-1-6 0,5 5 0,-1-2 0,-1 1 0,1 1 0,-1-2 0,7 12 0,7-2 0,12 5 0,4 1 0,6 1 0,-5-6 0,1-1 0,13 7 0,-8-11 0,2 1 0,-8-1 0,5-1 0,5-1 0,11 0 0,6 0 0,-1 0 0,-7-1 0,5 0 0,-5 0 0,8-1-936,-13-1 1,7 0 0,4 1 0,2-1-1,-1 1 1,-5-2 0,-6 1 935,15 2 0,-9-1 0,6-1 0,-10-1 0,4-1 0,3 0 0,-1-1 0,-2-1-944,6 0 0,0-2 0,-1 1 0,-2-1 944,-4 0 0,-2 1 0,0-1 0,4 0-673,1 0 0,4-1 0,2 0 0,-4 0 0,-5-1 673,0 0 0,-5-1 0,8-1 0,-7 0 0,9-2 0,5-1 0,2 0 0,0 0 0,-4 0 0,-8 0 0,6-1 0,-8 1 0,0-1 0,7-1 0,-9 2 0,5 0 0,3-1 0,1 0 0,-1 0 0,-3 0 0,-5 1-563,10-1 1,-6 0 0,-1 0-1,-1 1 563,-8 0 0,-2 1 0,2 0 0,12-2 13,-15 3 0,6-1 0,5 0 0,5 0 0,3 0 0,2-1 0,3 0 0,0 0 0,0 0 0,-1 0 0,-2 0 0,-3 0 0,-4 0-13,11-1 0,-4 0 0,-2-1 0,0 1 0,-1-1 0,0 0 0,2 1 0,3-1 0,2 1-28,-12 2 0,2-1 0,3 1 1,1-1-1,2 1 0,0 0 0,0 0 1,0 0-1,0-1 0,-3 1 0,-1 0 1,-3 0-1,-2 0 0,-5 0 28,16-2 0,-5 0 0,-4 0 0,-2 0 0,-1 0 0,1 1 0,2 0 0,3 1 0,1 0 0,1 1 0,-1 0 0,-1 0 0,-2 1 0,-2-1 175,3 1 0,-4 0 0,-1 0 0,2-1 0,5 1-175,-7-1 0,4 0 0,4-1 0,1 1 0,0-1 0,-2 1 0,-3-1 0,-5 2 0,4-1 0,-3 1 0,-3 1 0,-2-1 0,1 0 0,5-2 0,-2 0 0,0 1 0,-1-1 858,9 1 0,-1 1 0,3-2-858,-7 0 0,2-2 0,1 1 0,-3 0 0,10 0 0,-3 1 0,0-2 789,-1-1 1,-1-2 0,-11 1-790,10-4 5022,-20-10-5022,-19 10 3695,4-12-3695,-24 11 0,4-43 0,1 14 0,1-11 0,1-3 0,-1 4 0,-1 1 0,-1 2 0,2-4-10,1 4 1,1-5 0,1-2-1,-1 1 1,-1 2 9,0 3 0,0 4 0,-1-3 0,0-11 0,-4 15 0,1-7 0,-1-5 0,1-6 0,-1-2 0,1-3 0,-1-2 0,0 1 0,1 1 0,-1 2 0,0 4 0,-1 4 0,1 6-1039,1-14 1,0 9-1,-1 3 1,1 1 0,-1-5-1,0-7 1039,-1 13 0,0-6 0,0-4 0,1-3 0,-1-3 0,0-1 0,0 0 0,0 1 0,0 2 0,-1 3 0,-1 5 0,1 4 0,-2 7 0,0-24 0,-1 11 0,0 5 0,-1 0-945,1-8 0,0 2 0,0-5 945,0 8 0,-1-4 0,1-4 0,0-2 0,1-1 0,1 9 0,1-3 0,1-2 0,0-1 0,0 1 0,-1 2 0,1 3 0,-1-4 0,0 4 0,-1 1 0,1-3 0,1-4 0,0 12 0,0-6 0,0-3 0,1-2 0,0 0 0,0 3 0,0 4 0,-1 6 0,0 7 0,0-7 0,0 9 0,1-2-24,0-14 0,0-3 0,-2 11 24,-3-7 858,-7 19-858,4 4 0,-2 1 0,-7-3 5216,-6-17-5216,5 10 4583,-2-13-4583,-1-3 0,3-1 0,4 1 75,-3 6 1,0 7-76,5 27 0,-3 3 0,-3 6 0,4 6 0,0 0 0,-18-9 0,12 3 0,-13-7 0,-4-1 0,-12-1 0,-11-6 0,13 13 0,12 6 0,7 4 0,-8-3 0,-13 4 0,-12 1 0,-5-4 0,-8-1 0,3 0 0,10 4 0,2 2 0,-2-2-164,2-2 0,-3-1 0,2 0 0,5 2 164,-7 3 0,5 1 0,-10-5 0,1 0 0,10 5 0,-3-1 0,6-2 0,-5-2 0,-2-1 0,4 1 0,1 1 0,3 1 0,-2-1 0,-13-2 0,-3 0 0,4 1 0,13 1 0,2 0 0,3 0 0,1 1 0,-4 0 0,-11 1 0,-13 1 0,-2 0 0,6 0 0,7-1 0,4 0 0,-4 1-502,5 0 1,-6 1 0,0 0 0,2 1 0,6-1 501,2 0 0,5 0 0,3 0 0,-1 0 0,3 0 0,1 0 0,-3 0-147,-5 0 0,-4 0 0,2 0 147,-2 0 0,-2 0 0,-4 0 0,-4 1 0,-1 2 0,0 1 0,0 3 0,6-1 0,7-1 0,-3 2 0,5-1 0,-10 1 0,-6 0 0,0 1 0,5 0 0,8-1 0,-12 3 0,-2 0 0,13-1 0,-10 0 0,-6 1 0,-4 2 0,0-1 0,3 1 0,6-1 0,0 2 0,4 0 0,2 1 0,-2-1 0,-6 2 0,4-3 0,-4 2 0,-4 0 0,-1 0 0,0 0 0,1 0 0,5-1 0,4-1-925,-2 1 0,5 0 0,2 0 1,1-1-1,-1 0 925,-4 0 0,-3 0 0,2 0 0,5-2 0,10-1 0,3-1 0,6-1 203,2-2 0,-5 1-203,-11 2 0,-10 2 0,-2 0 0,4 0 0,2 0 0,2-1 0,-3 1 0,-6 0 0,-6 0 0,0 1 0,5-2 0,1 0 0,3-1 0,-2-2 0,4-2 0,-3-1 0,2-2 0,4 1 0,7 0 0,4-1 0,-3 0 610,-14-1 1,-3 0-1,7 0-610,9 0 0,2 0 126,-3 0 0,-4 0 1,-1 0-127,0-2 0,-2 0 0,1-1 0,-1 0 0,0 0 0,4 0 2805,3-3 1,1-1-2806,-8-4 0,-2 1 0,7 3 0,-6 2 0,7 2 0,-9 0 0,-3 0 0,-1 1 0,5 0 0,2 0 0,1 1 0,1 0 0,-1 0-568,-6 1 0,-3 0 1,2 0-1,5 0 568,6 1 0,4-1 0,4-1 0,-3-2 0,1-2 0,-16-6 0,2-1 0,18 3 0,2-1 0,-2-1 0,16 0 0,27 6 0,0 5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02:36:54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2193 9551 24575,'0'39'0,"0"0"0,0 7 0,0 5 0,0 4 0,0 7 0,0-3-616,0-11 0,0-3 1,0 4 615,0 11 0,0 5 0,0 8 0,0-24 0,0 3 0,0 3 0,0 4 0,0 2 0,0 2 0,0 2 0,0 2-569,0-11 1,0 4 0,0 1 0,0 3-1,0 2 1,0 0 0,0 1 0,0 1-1,0-2 1,0 0 0,0-1 0,0-3 0,0-2 568,0 5 0,0-2 0,0-2 0,0 0 0,0-2 0,0 1 0,0-1 0,0 1 0,0 0 0,0 2-130,0 0 0,0 4 0,0 3 0,0 1 0,0 0 1,0-2-1,0-3 0,0-5 0,0-6 0,0-8 0,0-9 130,0 12 0,0-11 0,0 0 0,0-1 0,0 21 475,0 4-475,0-30 5099,0 4-5099,0 0 0,0 6 0,0 18 0,0 4 0,0-3 0,0 1 1915,-2 4 0,-1-6-1915,2-3 0,-3 9 0,1-16 0,2 0 0,0 11 0,-2-17 0,1-7 0,2-21 0,0 31 0,0 9 0,0-22 0,0 3 0,0 9 0,0 7 0,0-7 0,0 13 1259,0-16-1259,0-34 0,0 2 0,0-3 0,0 3 0,0 30 0,0 12 0,6-8 0,-1 2 0,-3 17 0,2-1 0,6-19 0,0-8 0,-3-15 0,4-13 0,1-8 0,32 0 0,-1 0 0,0 0 0,13-1 0,5 0 0,-6-1 0,-4-2 0,-3 0 0,3 1-1055,5 0 0,5 0 1,0 0-1,-6 0 1055,-8-2 0,-4 0 0,6-1-421,6-2 1,9-1 0,3-1 0,-2 0 0,-5 1 420,5-1 0,-5 1 0,6-1 0,-17 2 0,4 0 0,3-1 0,1 0 0,0-1 0,1 0 0,4-1 0,2-1 0,1 0 0,-1 0 0,-2 1 0,-5 0 0,3-1 0,-5 2 0,0-1 0,4 0-556,-2 0 1,5-1 0,2 0 0,0 0 0,-4 0 0,-8 2 555,9-2 0,-7 1 0,-4 1 0,6-1 0,-1 0 0,-12 1 0,1-1 0,3 1 0,10-2 0,3 0 0,4-1 0,-3 1 0,4-2 0,1 1 0,0 0 228,-9 2 0,1 1 0,1 0 0,-1 0 1,0 1-229,-3 0 0,0 0 0,-1 0 0,-1 1 0,-2-1-104,4 0 0,-1 1 1,-2-1-1,-3 2 104,1 0 0,-3 2 0,-3 0 0,9-2 0,0 2 1185,-6 1 0,3 1 0,7-1-1185,-3 1 0,7 0 0,4 0 0,4 0 0,0 1 0,-1-1 0,-3 0 0,0 1 0,2 0 0,1 0 0,-1 0 0,1 0 0,-2 0-715,1 0 0,0-1 0,0 0 0,0 0 0,-1 1 0,-1 0 0,-1 0 715,2 0 0,0 1 0,-1 0 0,-2 0 0,-3 1 0,-4-1 0,2 1 0,-6 0 0,-1 0 0,-1 0 308,6 0 1,-1 0 0,6 0-309,-5 2 0,5-1 0,3 2 0,-1-1 0,-4 1 0,-4 0 0,-3 0 0,0 0 0,7 1 0,-7 0 0,7 1 0,2 0 0,2 0 0,-2 1 0,-2-1 0,-6-1 0,5 2 0,-6-1 0,0 0 0,8 1 0,-9-1 0,5 0 0,3 1 0,2 0 0,3 0 0,1 1 0,0-1 0,0 1-226,-4 0 1,3 0-1,1 0 1,1 1-1,1 0 1,0-1-1,-2 1 1,-1-1-1,-3 0 1,-2 0 225,2-1 0,-3 0 0,-3 0 0,0-1 0,-1 1 0,3-1 0,3 1 0,2 1 0,4 0 0,4 1 0,1 0 0,0 0 0,-4-1 0,-4 0 0,-8-2 0,-9-1-27,25-1 0,-11-1 27,-9-2 0,3 0 0,-1 1 0,2 0 0,-1 1 0,5 0 0,6-2 0,6 0 0,-1 0 0,-10 0 0,0 0 0,-2 0 1080,-9 0 0,6 0 0,0 0 0,-5 0-1080,16 0 0,-4 0 285,1 0 0,3 0-285,-16 0 0,5 0 0,0 0 0,-4 0 0,-2 0 0,-3 0 0,0 0 2247,3 0 1,1 0-1,-3 0-2247,4 0 0,-5 0 0,-11 0 0,-1 0-150,7 0 1,-1 0 149,12 0 0,-19-1 0,6-2 0,5-7 0,8-5 0,1-2 0,-5 2 0,8-4 0,-1 0 0,6-2 0,5-1 0,-15 2 0,-11-4 0,-28 18 0,9-14 0,-12 10 106,8-9 0,-17 15 0,0 2 1</inkml:trace>
  <inkml:trace contextRef="#ctx0" brushRef="#br0" timeOffset="2711">2436 9745 24575,'2'-3'0,"37"0"0,36 3 0,-40 0 0,7-1 0,7 0 0,6 0 0,5-1 0,5 1 0,3 0 0,3 0 0,2-1 0,2 1 0,0-1 0,-1 1 0,-1 0 0,-1 0 0,-4-1 0,-3 1 0,-4 0 0,-5 1-1093,16-1 1,-6 0 0,-4 1 0,-3-1-1,0 1 1,1-1 0,3 1 0,5-1-1,7 0 1022,-21 1 0,3-1 0,3 0 0,3 0 0,3 0 0,1 0 0,2 0 0,2 0 0,0-1 0,1 1 0,0 0 0,1 0 0,-2 0 1,0-1-1,-1 1 0,-2 0 0,-2 0 0,-2 1 0,-2-1 0,-4 0 0,-3 1-145,20-1 1,-5 1-1,-2 0 1,-4 0-1,-1 0 1,-2 0 0,-1 0-1,1 1 1,0-1-1,1 0 216,3 0 0,-1 0 0,-1 1 0,-1-1 0,1 0 0,1 0 0,1 0 0,3 0 0,3-1-59,-15 0 0,1 0 1,1 0-1,2 0 1,0 0-1,1-1 1,2 1-1,0-1 0,1 0 1,1 0-1,1 0 1,1-1-1,0 0 1,2-1-1,0 1 59,-11-1 0,2 0 0,1 0 0,1 0 0,2-1 0,0 0 0,0 0 0,1 0 0,1-1 0,0 0 0,1 1 0,0-1 0,0 0 0,-1 0 0,1 0 0,0 0 0,-1 0 0,-1 0 0,1 0 0,-2 0 0,0 0 0,-1 1-107,4-1 0,-1 0 0,0 0 1,-2 0-1,0-1 0,0 1 0,-1 0 1,0 0-1,0 0 0,0 0 0,1-1 1,0 1-1,1 0 0,1 0 0,1 0 1,1 0-1,1 0 0,1 0 0,3 0 107,-15 1 0,3 0 0,1 0 0,1 1 0,2-1 0,1 0 0,1 0 0,1 1 0,0-1 0,1 0 0,1 0 0,0 0 0,0 1 0,1-1 0,-1 0 0,0 1 0,0-1 0,-1 0 0,0 1 0,-1-1 0,-1 1 0,-1 0 0,-1-1 0,-1 1 0,-1 0 0,-3 0 0,0 0 0,-3 0 0,-1 0 0,-3 1 0,20-3 0,-2 1 0,-4 0 0,-2 0 0,-2 0 0,-2 0 0,-1 0 0,-1 0 0,0 1 0,0 0 0,0 0 0,1 1 0,2 0 0,1 0 0,0 1 0,2 0 0,2 0 0,0 0 0,1 0 0,0 1 0,0 0 0,0 0 0,-2 1 0,-1 0 0,-2 1 0,-2 0 0,-3 1 0,-2 0 0,-4 1 0,16 2 0,-4 2 0,-4 1 0,-4 1 0,-1-1 0,-2 1 0,-1 0 0,6-1 0,-5 1 0,-1-1 0,1 2 0,1 1 0,8 4 0,2 2 0,1 0 0,-3 1 0,-4-2 0,-6-2 0,-6-1 0,3-1 0,8 0 0,-5-3 0,7 0 0,6 0 0,3-1 0,2 1 0,-1-2 0,-3 1 0,-5-1 0,-7 0 0,11 1 0,-10-1 0,0 0 0,10 0 200,-11-1 0,9 0 1,4 0-1,4 0 0,0-1 1,-1 1-1,-5-2 1,-6 0-1,-9-2-200,16 0 0,-13-3 0,0 0 0,-2 1 0,-2 0 0,-2 0 0,15 0 0,-12 0 0,-27 0 0,-13 0 2922,-5 3-2922,-1 0 4369,-2 3-4369,-2 0 6533,0 0-6533,0 0 757,0 8-757,-2-4 0,-2 5 0,1-6 0,-3 0 0,3-2 0,-1 2 0,-6 23 0,9-3 0,-11 27 0,12-16 0,0 1 0,-4-6 0,-1 4 0,2 15 0,0 7 0,-1-3 0,0-6 0,-2 5-1131,-2-5 0,-2 13 1,-2 6-1,-1 1 0,1-5 1,2-8 1130,-2 1 0,2-7 0,-3 7 0,2-4 0,-2 7 0,-2 5 0,1 0 0,1-1 0,1-6-162,2-5 1,1-3 0,0-1 0,1-1 0,0 0 161,-3 13 0,1-1 0,-1 1 0,0 1 0,-1-3 0,0 3 0,-1-1 0,1-2 0,1-6 0,0 0 0,0-5 0,-2-3 0,-3 0 0,-2-2 0,0-4 0,0-1 0,-1-1-135,-3 0 0,-1 2 1,-1 1 134,2-2 0,0 2 0,-1 1 0,-9 14 0,-2 3 0,3-7 0,6-10 0,2-4 0,-5 7 0,1-2 0,9-13 0,2-2 0,2 0 0,0 3 3092,-10 26 0,0 5-3092,10-12 0,1-2 0,0-6 0,0-2 0,-4 15 0,0 1 0,0-4 0,-1 5 140,1-1 1,0 1-141,0 2 0,-2 2 79,2-14 1,-1 1-1,0-4-79,1-6 0,-1 0 0,-6 20 0,-5-2 0,0-24 0,-3-5 0,2-5 0,-1-2 0,1-1 0,1 0 0,-18 15 0,29-17 0,-2 4 897,8-11-897,-3 3 394,11-9-394,-6-3 0,-1 0 0,1-3 0,2 0 0</inkml:trace>
  <inkml:trace contextRef="#ctx0" brushRef="#br0" timeOffset="196318">3260 5590 24575,'6'0'0,"7"0"0,24 0 0,9 0 0,-8 0 0,3 0 0,21 0 0,-1 0 0,-20 0 0,-4 0 0,20 0 0,-4 0 0,-8 0 0,8 0 0,-21 0 0,4 0 0,19 0 0,3 0 0,-10 0 0,0 0-689,14 0 0,-2 0 689,-21 0 0,-1 0 0,17 0 0,6 0 0,-6 0 0,5 0 0,-2 0 0,-9 0 0,0 0 0,2 0-641,4 0 0,5 0 1,-1 0-1,-6 0 641,7 0 0,-2 0 0,-6 0 0,2 0 0,4 0 0,-3 0 0,3 1 0,1-1 0,-3-1-551,8-2 1,-1-2 0,4 2 550,-11 2 0,6 1 0,0 0 0,-1 0 0,-6-2 0,4-1 0,-6-1 0,6 1 0,-8 0 0,4 1 0,2 0 0,0 0 0,-1 0 20,8-1 0,-1 0 1,1-1-1,7 0-20,-14 0 0,4 0 0,2-1 0,2 1 0,1-1 0,1 0 0,-1 1 0,-4 1 0,1 0 0,1 1 0,1-1 0,-1 1 0,-1-1 0,-1 1 0,-3-1 0,3 0 0,-3 0 0,-2-1 0,0 1 0,4 0 0,4 1 0,-8 0 0,5 1 0,4 0 0,2 0 0,1 1 0,-2 0 0,-1-1 0,-5 1 0,-6 0 0,-7 0 0,18 0 0,-12 0 0,9 0 0,-12 0 0,8 0 0,6 0 0,2 0 0,0 0 0,-5 0 0,-7 0 0,-10 0 0,12 0 0,-6 0 773,0 0 0,3 0 1,-8 0-774,12 0 1917,-27 0-1917,-6 0 1274,-24 0-1274,-2 0 0,-3 0 0,-1 0 0</inkml:trace>
  <inkml:trace contextRef="#ctx0" brushRef="#br0" timeOffset="412524">23821 11660 24575,'-7'-55'0,"0"0"0,-3 9 0,-2-6 0,-1-5 0,-1-6 0,2-8 0,6 22 0,0-4 0,0-5 0,1-4 0,0-4 0,0-2 0,0-1 0,1-2 0,-1 0 0,0 0 0,0 2 0,0 1 0,-1 2 0,1 4 0,-1 4-1093,-3-12 1,0 4 0,-1 3 0,0 1-1,1 2 1,-1-1 0,0-2 0,2-3-1,-1-4 993,4 13 1,-1-2 0,1-3-1,0-2 1,0-1 0,1-1-1,-1-1 1,1 1 0,0-1 0,0 2-1,0 0 1,0 3 0,1 1-1,-1 4 1,1 2 99,-2-16 0,1 3 0,0 3 0,0 2 0,0 2 0,1 2 0,0 0 0,0 0 170,1-6 0,0 3 0,1 2 0,0 0 0,-1-3 0,0-5-170,0 11 0,0-4 0,-1-4 0,0-1 0,0-1 0,0 0 0,1 3 0,-1 2 0,1 4 0,1 5-382,0-9 0,1 6 0,0 4 1,0 1-1,-2-2 382,-2-16 0,-2-2 0,0 4 0,2 9-268,1-4 0,0 10 268,-7-5 1915,8 20 1,1 4-1916,1 13 1500,0 9-1500,2 0 6088,10 6-6088,-4 5 1327,22 0-1327,-6-16 0,4-7 0,1-4 0,3-10 0,-10 7 0,-1 2 0,1 2 0,20-8 0,16-8 0,-4 3 0,-2 2 0,2 1-910,-12 9 1,6-2 0,2-2 0,1 2 0,-4 4 909,9-2 0,-2 4 0,8 0 0,-9 4 0,6 0 0,4-1 0,1 1 0,1 0 0,-3 1 0,-5 3 0,-3-1 0,1 2 0,1 0 0,5 1 0,5-1 0,-10 4 0,5 0 0,5 0 0,2 1 0,4-1 0,0 1 0,0 0 0,-1 0 0,-2 1 0,-4 1 0,-4 0 0,-6 1-870,9-2 1,-7 2-1,-4 1 1,-2 0 0,3 1-1,5 0 870,1 0 0,7 0 0,4 0 0,0 0 0,-2 2 0,-6 1 0,-8 2 0,-11 2 0,8 10 0,-14 1 0,4-3 0,6 6 0,-2 1 0,-12-4 0,7 7 3058,-26-12-3058,-9-3 6705,12 9-6705,-9-7 0,9 7 0,-10-6 0,11 6 0,27 10 0,-8 2 0,22 0 0,-20-2 0,-6 1 0,5 6 0,-4-2 0,-6-4 0,0 5 0,0 5 0,4 9 0,2 5 0,-2 5 0,-3 2-970,-9-6 1,-2 5 0,-2 3 0,-2 1 0,1-1 0,-1-1 0,1-3 969,4 5 0,0-4 0,0 0 0,-1 1 0,-1 7 0,-4-6 0,1 6 0,-1 3 0,-1 1 0,0 1 0,-2-2 0,-1-3 0,-2-6-51,-3 3 0,-2-5 0,-1-3 0,-1 2 1,2 6 50,0-6 0,1 5 0,1 4 0,0 1 0,-1-1 0,1-1 0,-1-3 0,-1-4 0,-1 3 0,0-3 0,0-3 0,0 0 0,0 1-161,3 9 1,0 4 0,1-1 0,-1-7 0,-2-10 160,-3-6 0,1-6 0,3 27 0,-4-26 0,0-1 0,0 4 6262,0-11-6262,4 6 357,0-6-357,5 17 0,2 7 0,-3-8 0,0 2 0,0 2 0,2 4 0,-2-4-433,-1 0 1,0-5 432,0-3 0,-1-3 0,1-4 0,-1-4 0,-1 8 0,3 16 0,-8-30-610,-19-7 1,-16 5 0,-14 3-1,-11 4 1,-5 1 0,-5 0 0,1 0-1,2-2 1,8-2 0,9-5 609,-12 6 0,8-5 0,0 0 0,-13 5-34,23-10 0,-3 3 0,-5 1 0,-2 2 0,-3 1 0,-3 1 0,-1-1 0,-1 1 1,0-1-1,-1-1 0,0-1 0,1-2 0,1-1 34,-1-3 0,-2 0 0,-2-2 0,-1-1 0,0 0 0,0-1 0,0-1 0,1-1 0,1 0 0,2 0 0,3 0 0,3 0 0,3-1-562,-11 4 1,7-2 0,4 0 0,1-1 0,-2 1-1,-2 0 1,-6 1 561,8-2 0,-7 1 0,-4 0 0,-3 1 0,-1 1 0,-1-1 0,2 0 0,3-1 0,3-1 0,7-1 0,6-1 0,9-2 0,-33 5 0,18-4 0,15-4 0,2-1 0,1 1 0,5 0 3929,12-4-3929,17-3 1835,2 0-1835,2-3 6784,-3 3-6784,3-2 0,-3 1 0,3 1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02:42:17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5193 13880 24575,'57'-1'0,"1"1"0,-1-1 0,0 0 0,0 1 0,0-1 0,6 0 0,1 0 0,-1 1 0,-7-2 0,-9 0-1108,-3-3 0,-7 0 1108,6 0 0,0-1 0,-2 1 0,3 0 0,11-2 0,16-2 56,-27 4 1,7-1 0,7-1 0,5 0-1,4-1 1,4 0 0,2 0 0,2 0 0,0 1-1,-1 0-56,-18 2 0,3 0 0,2 1 0,1 0 0,2-1 0,1 1 0,1 0 0,0 0 0,1 0 0,0 0 0,-1 0 0,1 0 0,-2 0 0,0-1 0,-1 1 0,-2-1 0,-1 1-460,7-2 1,-1 0 0,-1 0 0,0 0-1,-2 0 1,0 0 0,0-1 0,0 1-1,-1 0 1,1 0 0,0 1 0,1-1-1,1 2 460,-1-1 0,5 0 0,2 1 0,2 0 0,2-1 0,-1 1 0,-2 0 0,-1 1 0,-5-1 0,-3 1 0,-6 1 0,-7 0 0,-7 0 0,-9 1 0,12 0 0,-7 2-514,15-1 0,5 0 1,-5 0 513,-13 0 0,-1 0 222,8 0 0,4 0 1,-15 0-223,-20 0 68,1 0-68,-11 2 5971,0 4-5971,-34-22 0,20 16 0,-20-19 0</inkml:trace>
  <inkml:trace contextRef="#ctx0" brushRef="#br0" timeOffset="7018">13121 12637 24575,'0'66'0,"0"0"0,0 0 0,0 0 0,0-1 0,0-8 0,0-4 0,0 0 0,0 8 0,0-8 0,0 6 0,0 4 0,0 2 0,0 0 0,0 0 0,0-4 0,0-5-570,0 6 0,0-5 0,0-2 0,0 2 0,0 7 570,0-10 0,0 5 0,0 4 0,0 2 0,0 0 0,0-1 0,0-1 0,0-5 0,0-4 0,0 8 0,0-6 0,0-2 0,0-2 0,0 2 0,0 14 0,0 1 0,0-4 0,0-12 0,0-11 0,0-10 903,0-4-903,0-27 117,-4-39 0,3 24 0,-2-25 0</inkml:trace>
  <inkml:trace contextRef="#ctx0" brushRef="#br0" timeOffset="9234">12926 13136 24575,'-3'2'0,"-7"6"0,-13 31 0,3-8 0,-1 2 0,2-6 0,0 2 0,-13 15 0,2-4 0,8-13 0,-7 3 0,0 0 0,-6 6 0,6-10 0,0-1 0,-6 12 0,2-8 0,14-8 0,10-9 0,-5 2 0,11-11 0,-17 3 0,-3 12 0,-8-1 0,6 4 0,8-8 0,0 0 0,7-3 0,-2-1 0,8-4 0,-1-1 0,-27 36 0,5-8 0,-15 17 0,21-22 0,8-8 0,14-10 0,24 24 0,7-3 0,12 4 0,-5-3 0,9 6 0,4 2 0,-1 0 0,-6-5 0,0 3 0,-4-4 0,3 3 0,-3-4 0,5 4 0,1-1 0,-3-2 0,-6-7 0,2-1 0,-4-4 0,-5 0 0,1 0 0,14 7 0,-2-1 0,-1 3 0,-4-6 0,-29-14 0,2-4 0,-3 0 0,0-3 0,0-6 0,-6-16 0,-1-9 0,-2-2 0,0-12 0,0-12 0,0 0 0,0-6 0,0-6-482,0 14 1,0-4 0,0-3-1,0-3 1,0 0 0,0-1 481,0 0 0,0-3 0,0-1 0,0 0 0,0 0 0,0 1 0,0 2-893,0 0 1,0 1 0,0 1 0,0 1 0,0 0-1,0 2 893,0-8 0,0 1 0,0 0 0,0 5 0,0 5 0,0-2 0,0 7 0,0 5 0,0 6 0,0 3 0,0-7 0,-3 10 0,0 26 0,-3 3 2010,1 5-2010,-1 0 6232,0 0-6232,0 0 0,0 0 0,1 2 0,-1-1 0,0 4 0,3-2 0,-2 3 0,4-3 0,-2 0 0</inkml:trace>
  <inkml:trace contextRef="#ctx0" brushRef="#br0" timeOffset="13252">5264 14623 24575,'65'0'0,"0"0"0,0 0 0,-14 0 0,0 0 0,5 0 0,8 0 0,-13 0 0,6 0 0,6 0 0,4 0 0,3 0 0,1 0 0,0 0 0,0 0 0,-3 0 0,-4 0 0,-6 0-1226,5 0 0,-4 0 1,-3 0-1,-1 0 1,0 0-1,2 0 1,3 0 1225,-2 0 0,4 0 0,3 0 0,0 0 0,0 0 0,-1 0 0,-4 0 0,-4 0 0,-5 0 0,13 0 0,-8 0 0,-3 0 0,-1 0 0,12 0 0,-2 0 0,1 0-237,-7 0 1,2 0 0,-1 0 0,-2 0 236,6 0 0,-2 0 0,-3 0 618,-7 0 0,-2 0 1,-7 0-619,7-3 0,-5 2 0,-18-5 3995,-1 1-3995,20 1 0,10-2 0,14-1 0,-6 2 0,-17 1 0,1 0 0,7-1 0,9 0 0,0 0 0,-12 0 0,-11 0 0,-5 1 1837,5 2 0,-3-1-1837,6 0 0,-25 0 0,-8 0 0,-3-3 0,-5 1 0,0-4 0,0 1 0,-2 1 0,-2 2 0,-2 5 0,3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02:46:48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2479 5690 24575,'51'0'0,"1"0"0,-1 0 0,9 0 0,6 0 0,-18 0 0,9 0 0,4 0 0,1 0 0,-2 0 0,-6 0-2458,0 0 0,-5 0 1,0 0-1,3 0 2160,3 0 0,2 0 0,3 0 0,-2 0 0,-3 0 298,1 0 0,-3 0 0,0 0 0,2 0-7,7 0 1,2 0-1,2 0 1,3 0 6,-9 0 0,4 0 0,2 0 0,0 0 0,-1 0 0,-1 0 0,-7 0 0,-1 0 0,-1 0 0,0 0 0,0 0 0,1 0 0,0 0 0,0 0 0,-1 0 0,2 0 0,0 0 0,2 0 0,1 0 0,3 0 0,1 0 0,0 0 0,-1 0 0,-3 0 0,-5 0 0,7 0 0,-8 0 0,2 0 0,10 0 0,-15 0 0,6 0 0,5 0 0,3 0 0,2 0 0,1 0 0,-3 0 0,-2 0 0,-5 0 0,-6 0-308,21 0 0,-10 0 1,-1 0-1,4 0 308,-6 0 0,4 0 0,2 0 0,0 0 0,-4 0 0,-6 0 0,-1 0 0,-5 0 0,-2 0 0,2 0-123,6-1 0,0-1 1,1 0-1,3 0 123,-2 1 0,2 0 0,1-1 0,2 1 0,1-1 0,-3 1 0,3 0 0,2-1 0,-2 1 0,-2 0 0,-4 0 0,4-1 0,-4 1 0,-2-1 0,0 1 0,-1 1 0,1 0 0,-4 0 0,-10 0 0,19 0 3671,4 0-3671,-5 0 2498,-27 0-2498,33 0 0,-34 0 0,18 0 0,21 0 0,4 0 0,-16 0 0,-18 0 0,-1 0 0,12 0 0,12 0 0,-2 0 0,-16 0 0,-7 0 5626,-1 0-5626,4 0 0,-4 0 0,1 0 0,19 0 0,-19 0 0,0 0 1274,22 0-1274,-16 0 0,5 0 0,13 2 0,1 0 0,0 0 0,-2 0 0,-10 2 0,-5 1 0,-2 2 0,-7 0 0,-20-3 0,6-1 0,-15-3 0,-3 0 0,0 3 0,-3-5 0,-3 4 0,0-5 0</inkml:trace>
  <inkml:trace contextRef="#ctx0" brushRef="#br0" timeOffset="4231">14094 16326 24575,'2'-37'0,"0"0"0,-1-14 0,-1-11 0,1-9 0,-1-2 0,0 1-810,1 18 1,-1 1 0,0-1-1,0-1 1,-1-4 0,1-5 0,0-6 809,0 21 0,0-3 0,0-3 0,0-4 0,0-1 0,0-3 0,0-2 0,0-1 0,0-2 0,0-1 0,0 0 0,0-1 0,0 0 0,0 0 0,0 1 0,0 1 0,0 0 0,0 3 0,0 0-287,0 1 0,0 0 0,0-1 0,0 2 0,0-1 0,0 0 1,0 1-1,0 0 0,0-1 0,0 1 0,0 0 0,0-1 1,0 1-1,0 0 0,0-1 0,0 0 0,0 0 0,0 0 287,0-1 0,0-2 0,0 0 0,0 0 0,0-1 0,0 0 0,0 0 0,0 0 0,0 0 0,0 0 0,0 1 0,0 1 0,0 0 0,0 2 0,0 0 0,0 1 0,0 2 0,0 0-67,0-12 1,0-1 0,0-1 0,0 1 0,0 2-1,0 1 1,0 2 0,0 3 0,0 4 0,0 3 0,0 6-1,0 4 67,0-14 0,0 10 0,0 5 0,0-4-77,0-10 0,0-3 0,0 4 0,0 11 77,0 13 0,0 2 501,3-23 0,-1-7 0,-7 29-501,-5 36 4978,-1 6-4978,-4 9 4738,-3 11-4738,-17 21 0,-5 4 0,16-20 0,-1 1 0,-10 10 0,-5 7 0,2-4 356,-2 1 1,4-4-357,10-7 0,1-1 0,-1-1 0,7-6 0,16-13 0</inkml:trace>
  <inkml:trace contextRef="#ctx0" brushRef="#br0" timeOffset="5224">13909 10702 24575,'3'4'0,"36"26"0,-8-2 0,6 7 0,1 0 0,5 2 0,2 1 0,5 4 0,-8-5 0,5 3 0,2 2 0,-3-1 0,-4-4 0,4 3 0,-5-3 0,-1-1 0,4 1 0,-1-1 0,-11-7 0,-9-6 0,-20-20 0</inkml:trace>
  <inkml:trace contextRef="#ctx0" brushRef="#br0" timeOffset="6111">13234 10142 24575,'18'-3'0,"24"0"0,-5 3 0,6 0 0,6 0 0,12 0 0,-13 0 0,12 0 0,8 0 0,5 0 0,1 0 0,-3 0 0,-5 0 0,-10 0-1388,2 0 0,-9 0 1,0 0-1,8 0 1388,-1 0 0,10 0 0,5 0 0,2 0 0,-1 0 0,-5 0 0,-9 0 0,-13 0 0,6 0 0,-9 0 829,4 0 1,-4 0-830,-1 0 224,-17 0 0,-30 0 1,3 0-1</inkml:trace>
  <inkml:trace contextRef="#ctx0" brushRef="#br0" timeOffset="101049">1865 3844 24575,'0'48'0,"0"0"0,0 11 0,0-8 0,0 7 0,0 3 0,0-2-1168,0-4 1,0-1-1,0 2 1,0 2 1167,0 2 0,0 2 0,0 3 0,0 0 0,0-1 0,0 1 0,0 0 0,0-1 0,0-1 0,0-4 0,0-3 0,0-4 0,0-1 0,0 2 0,0 5 0,0 4 0,0-6 0,0-13 1424,0-2-1424,0-23 0,0-14 0,0-6 0</inkml:trace>
  <inkml:trace contextRef="#ctx0" brushRef="#br0" timeOffset="102709">2269 3995 24575,'7'4'0,"39"-2"0,29-2 0,-5 0 0,-12 0 0,7 0-1229,-19 0 0,9 0 0,7 0 0,4 0 1,2 0-1,-3 0 0,-3 0 0,-7 0 856,11 0 1,-8 0-1,1 0 1,8 0 372,-12 0 0,4 0 0,3 0 0,3 0 0,2 0 0,2 0 0,0 0 0,1 0-196,-10 0 0,3 0 0,1 0 0,1 0 0,1 0 0,1 0 1,0 0-1,-1 0 0,0 0 0,-1 0 0,-2 0 196,1 0 0,-1 0 0,-1 0 0,0 0 0,-1 0 0,1 0 0,0 0 0,0 0 0,2 0 0,1 0-74,-3 0 1,2 0 0,1 0 0,2 0 0,0 0-1,-1 0 1,1 0 0,-1 0 0,-2 0 0,-2 0-1,-3 0 1,-2 0 73,12 0 0,-3 1 0,-3-1 0,-2 1 0,-1-1 0,-1-1 0,-1 0-194,11-1 1,-3-1-1,-2-1 1,2 1-1,1-1 194,-2 2 0,0-1 0,1 0 0,1 1 0,1-2 0,0 1 0,-5-1 0,2-1 0,0-1 0,1 1 0,-1 0 0,-2 0 0,-1 1 5,0 0 0,-1 2 0,-1-1 1,-1 1-1,0-1 0,0 0-5,-1-2 0,1 0 0,0 0 0,-1 0 0,-2 1 0,-2 0 0,8 1 0,-5 1 0,2 0 0,6 0 150,-8-1 0,5-1 0,3 0 0,2 0 0,0-1 0,-3 2 0,-4 0-150,3 0 0,-4 1 0,-2 1 0,2 0 0,4-1 0,-3 0 0,5 0 0,4 0 0,-1 0 0,-4 1 0,-8-1 0,-10 2 0,8-1 0,-8 2 0,16-1 0,-11 0 3090,-33 0-3090,-1 0 1751,33 0-1751,-19 0 0,3 0 0,3 0 5388,22 0-5388,0 3 0,5 2 0,0 0 0,1 1 220,-18-1 0,1 1 0,-1-1-220,12 0 0,-3 0-739,-10 1 0,-3 0 739,-9-5 0,-1 0 0,2 4 0,-3 1 0,8-2 0,-5 4 0,-14-1 3064,-9-1-3064,-9 2 1767,-3-1-1767,0 1 0,0-2 0,-3 8 0,-1-6 0,-6 30 0,5-14 0,-4 29 0,-1 15 0,3-10 0,2 5 0,-2 4 0,1-6 0,-1 3 0,0 2 0,-1 4-1102,1-9 1,0 4-1,-1 2 1,0-1 0,1-2-1,1-5 1102,0 1 0,2-4 0,1-1 0,-2 0 0,-3 7 0,0 1 0,0-3 0,2-6 0,3 6 0,0-9 0,-5 10 0,3 4 0,1-46 0,4-13 0,0 2 0,0-9 1652,0-24 0,0 13 0,0-17 1</inkml:trace>
  <inkml:trace contextRef="#ctx0" brushRef="#br0" timeOffset="115934">12454 4191 24575,'33'0'0,"15"0"0,24 0 0,-34 0 0,8 0 0,7 0 0,7 0 0,4 0 0,4 0 0,4 0 0,1 0 0,2 0 0,0 0 0,-1 0 0,-2 0 0,-3 0 0,-4 0 0,-5 0-984,8 0 1,-3 0 0,-3 0 0,-2 0 0,0 0 0,0 0 0,0 0 0,3 0 0,2 0 0,4 0 889,-10 0 1,4 0 0,3 0 0,2 0 0,2 0 0,1 0 0,1 0 0,0 0 0,-1 0 0,-1 0-1,-1 0 1,-4 0 0,-2 0 0,-4 0 0,-4 0 0,-5 0 195,20 0 0,-5 0 1,-5 0-1,-6 0 1,-5 0-1,-5 0-102,15 0 0,-11 0 1986,14 0-1986,-22 0 0,-1 0 0,3 0 0,6 0 5824,-36 0-5824,-6 0 724,-1 0 0,-2 0 0,0 0 1</inkml:trace>
  <inkml:trace contextRef="#ctx0" brushRef="#br0" timeOffset="117476">12559 4656 24575,'-26'0'0,"3"0"0,-14 1 0,-11-2 0,-7 2 0,-11 2 0,4-8 0,21-17 0,31-16 0,18-15 0,10-9 0,4-4 0,-4 4 0,-9 9 0,-16-7 0,-7 7 0,16-5-1005,16 9 0,13-6 0,7-4 0,6 1 0,3 3 1,-2 6-1,-4 12 1005,20-2 0,-1 14 0,-5 5 0,-10 4 0,-2 4 745,13-3 1,-2 3-746,8 0 0,-9 6 0,-5 4 0,-17 9 0,10 18 0,-16 3 0,0 11 0,-3 7 0,-4 1 0,-2 8 0,-3 5 0,-6 2 0,-8 2 0,-8-13 0,-8 3 0,-6 3 0,-3 0 0,-1 0 0,1 0 0,4-2 0,5-2 18,6 14 0,7-2 0,2-2 0,-5-1 1,-12-3-19,-12-4 0,-13 4 0,-6-1 0,1-8 0,8-11 0,15-18 0,10-18 0,2-8 0,1-28 0,6 14 0,4-12 0,3 29 0</inkml:trace>
  <inkml:trace contextRef="#ctx0" brushRef="#br0" timeOffset="119012">16007 4547 24575,'-32'-12'0,"-9"-10"0,1-1 0,-1-1 0,-6-8 0,3-10 0,29 27 0,-7-20 0,6-7 0,1-3 0,6 12 0,0 0 0,-1-14 0,3 3 0,7 12 0,0 11 0,3 1 0,12 4 0,0 0 0,43-1 0,11 2 0,-32 8 0,1 0 0,12-3 0,8-1 0,-2 3 0,10 4 0,-4 3-435,-4 1 0,0 0 435,0 0 0,-3 0 0,-17 0 0,-5 0 0,12 0 0,-20 19 0,-5 38 0,-18 6 0,-7 6 0,-1-8 0,-5 2 0,1-7 0,-2 3 0,-5-6 0,-13 1 0,-4-6 0,0-1 0,-2-4 0,9-15 0,-2-5 870,-32 0-870,38-20 0,-17-3 0,13 0 0,-2-19 0,11 14 0,3-15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02:46:40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11166 3431 24575,'35'0'0,"0"0"0,23 0 0,11 0 0,0 0 0,-6 0 0,-1 0 0,4 0-2458,-2 0 0,3 0 1,1 0-1,-3 0 1961,2 0 1,-4 0-1,5 0 497,-14 0 0,2 0 0,2 0 0,0 0 0,0 0 101,2 0 1,0 0 0,1 0 0,0 0 0,1 0-102,-7 0 0,2 0 0,1 0 0,-1 0 0,-2 0 0,-2 0 0,12 0 0,-3 0 0,-2 0 0,-4 0 0,1 0 0,-4 0 0,-3 0 0,12 0 0,-2 0 966,-3 0 0,-1 0-966,3 0 0,-3 0 0,-12 0 0,-4 0 0,22 0 0,-15 0 0,-12 0 5746,-1 0-5746,-15 0 3021,-4 0-3021,-11-2 28,-8-11 0,0 8 0,-8-7 1</inkml:trace>
  <inkml:trace contextRef="#ctx0" brushRef="#br0" timeOffset="2075">12561 4782 24575,'3'-3'0,"0"-28"0,-3 1 0,0-11 0,0-3 0,0-22 0,2 5 0,-1 1 0,0 5 0,1 17 0,0 6 0,-2 15 0,-3-15 0,-1-3 0,-5-8 0,5 7 0,-1 2 0,-1 7 0,0 14 0,4 0 0,-4 3 0,6-1 0,-2 4 0,-12-45 0,-3 14 0,4 3 0,-2-1 0,-15-6 0,5 17 0,-3 11 0,15 11 0,0 12 0,10-1 0,-3 11 0,-20 36 0,-4 6 0,1-10 0,6-8 0,-4 7 0,1-6 0,1-10 0,1-5 0,-14 16 0,3-39 0,0-11 0,3-21 0,10-3 0,0-4 0,1-3 0,0 0 0,1 5 0,-2 1 0,-7-8 0,-2 1 0,2 9 0,1 5 0,-9-1 0,8 14 0,19 28 0,-3 11 0,1 10 0,0-2 0,1-11 0,-2-2 0,-1-5 0,-9-6 0,1-8 0,-2-5 0,2 0 0,-21-3 0,17-1 0,-13-2 0,16 1 0,5 2 0,-2 3 0,4 0 0,-14 10 0,-8 1 0,-22-6 0,-4-1 0,3 7 0,-2-1-362,12-7 0,-2-2 0,7-1 362,-20-4-39,15-4 0,-2-3 39,8 1 0,-1-1 0,-12-3 0,-1 0 0,11 4 0,5 1 0,-13-3 0,26 8 0,18 1 0,9 3 0,0 0 0</inkml:trace>
  <inkml:trace contextRef="#ctx0" brushRef="#br0" timeOffset="4463">13044 4881 24575,'0'-41'0,"0"0"0,0-2 0,0-4 0,0 1 0,0-15 0,0 0 0,1-1 0,-2 2 0,-4 17 0,-2 5 0,0 4 0,-3-7 0,0 1 0,2 8 0,0-10 0,-1 12 0,3-5 0,-8-23 0,9 15 0,-2-3 0,7 14 0,0 8 0,0-23 0,0 29 0,3-8 0,11 24 0,-6 5 0,15 9 0,-12-1 0,9 12 0,30 19 0,-3-11 0,4 1 0,-4-1 0,0-2 0,2-1 0,-4-5 0,-8-6 0,-25-14 0,-6-6 0,-3 0 0,2-6 0,-2 0 0,3 2 0,0 2 0,9 5 0,0 0 0,18 0 0,18 9 0,-20-7 0,6 5 0,-24-37 0,-4-8 0,21-20 0,-16 21 0,8 15 0,-5 31 0,-2 3 0,13 11 0,-1-5 0,-1-5 0,-2-3 0,-3-6 0,3-1 0,7-3 0,-5 0 0,2 0 0,12 0 0,6 0 0,-10 0 0,2 0 0,9 0 0,4 0 0,0 0 0,-5 0 0,-1 0 0,-1 0 0,17 0 0,0 0-1070,1 0 1,-4 0 1069,-23 0 0,-3 0 0,8 0 0,1 0 0,-2 0 0,0 0 0,2 0 0,-1 0 0,26 0 0,-30 0 0,-26 0 0,-1 0 0,-7 0 0</inkml:trace>
  <inkml:trace contextRef="#ctx0" brushRef="#br0" timeOffset="98175">9335 2728 24575,'2'44'0,"-1"0"0,2 14 0,-2-7 0,-2 10 0,1-2-2193,0-13 0,0-2 0,0 2 2193,0 8 0,0 3 0,0 3 0,0-7 0,0 2 0,0 4 0,0 11-388,0-21 0,0 6 1,0 7-1,0 3 1,0 4-1,0 1 1,0 1-1,0-1 1,0-2-1,0-4 1,0-4-1,0-6 388,0 8 0,0-7 0,0-4 0,0 0 0,0 3 0,0 7 0,0-6 0,0 7 0,0 5 0,0 3 0,0 1 0,0 0 0,0-3 0,0-4 0,0-7 0,0-8 0,0-10 871,0 15 0,0-15-871,3-3 0,0 17 0,1-47 2349,3 3-2349,5-5 6609,-1 1-6609,8-5 530,-5 0-530,22-4 0,14-1 0,-3 0 0,8-1 0,7 0 0,5 0 0,5 0-566,-21 3 1,4-1 0,3 1-1,3 0 1,3-1 0,1 1-1,1 0 1,0 0 0,0 0-1,-2 0 1,-2 0 0,-2 0 565,8-1 0,-3 0 0,-1 1 0,0-1 0,-1 1 0,0-1 0,2 1 0,2-1 0,2 1-349,-10 0 0,3 0 0,2 1 0,2-1 0,0 0 0,1 0 0,0 1 0,-1-1 0,-1 1 0,-3 0 0,-2 0 0,-3 0 0,-5 1 349,18 0 0,-7 1 0,-4 1 0,-1-1 0,2 0 0,5-2-167,-8-1 1,1 0 0,2-1 0,1-1 0,1 0 0,2 0 0,2-1 0,1 0 0,1 1 166,-11 0 0,3 0 0,1-1 0,2 0 0,2 1 0,0-1 0,1-1 0,-1 1 0,1 0 0,-2 0 0,0-1 0,-2 1 0,-2 0 0,-3 0-283,14-1 1,-4 0 0,-1 0 0,-2 0 0,-1 0 0,0 0 0,1-1 0,1 1 0,2-1 282,-3 1 0,3-1 0,3 0 0,1 0 0,1-1 0,-2 1 0,-2 0 0,-3 1 0,-5 0 0,-5 0 0,-8 2 0,26-3 0,-13 2 0,-3 0 470,-3 2 0,-1 0 0,-2 1-470,13 0 0,-1 0 1618,-3 0 1,-6 1-1619,-5 2 1906,2 0-1906,-30 0 5785,-7-5-5785,-12-2 3017,-2-17-3017,0-5 0,0-12 0,0-20 0,0-13 0,0-3 0,0 3 0,0 12-1905,2 0 0,0 7 0,0-12 1905,-1 19 0,0-7 0,1-6 0,-1-4 0,0-3 0,1-1 0,0 1 0,-1 2 0,1 4 0,0 4 0,1-9 0,-1 4 0,1 2 0,0 2 0,-1-2 0,1-1 0,0 4 0,-1-2 0,1 0 0,-1-1 0,0 2 0,0 1 0,0 2 0,0-9 0,-1 1 0,0 2 0,0 5 0,-1 6 0,-2-19 0,-2 17 0,-5 22 0,-29 15 0,15 6 0,-35-14 0,25 16 0,-12 0 0,-9 0 0,-9-1 0,-6 0 0,-5-1 0,-2 1 0,-2 0 0,2 0 0,2 0 0,4 1 0,6 1 0,8 0-179,-11-1 1,8 1 0,4 1 0,0 0 0,-7-1 0,-10 0 178,22 2 0,-6-1 0,-4 0 0,-4 0 0,-4-1 0,-3 0 0,-2 0 0,-1 0 0,0 0 0,-1 0 0,1 0 0,1 1 0,2 0 0,3 0 0,3 1 0,4 1 0,5 0 0,5 1-757,-26-1 1,10 2 0,7 1 0,1 1 0,-2 0 0,-5 0 756,10-1 0,-2 1 0,-2 0 0,0 0 0,-1 0 0,-1 0 0,1 1 0,0-1 0,0 0-221,1 0 1,-1 0 0,0 0 0,-1-1 0,1 1 0,1 0 0,0 0 0,2 0 0,0 1 220,-5-1 0,2 1 0,1 0 0,0-1 0,1 1 0,-1 0 0,0 0-277,-4 0 0,-2 0 1,-1-1-1,2 1 1,1 0-1,4 0 1,5 1 276,-6 0 0,5 1 0,5-1 0,4 2 0,-8 0 0,4 3 1051,-7 7 1,3 1-1052,-5-1 1819,3 3 0,3 0-1819,19-8 3032,-27 1-3032,16-3 5176,6-6-5176,19 2 1289,-3-3-1289,17 0 0,-5-2 0,12 1 0,10-1 0,-5 2 0,5 0 0</inkml:trace>
  <inkml:trace contextRef="#ctx0" brushRef="#br0" timeOffset="129847">11211 3671 24575,'-27'0'0,"9"0"0,-17 0 0,10-39 0,4-8 0,-4 11 0,1-16 0,4-5 0,8-6 0,-2 24 0,3-10 0,8 33 0,3-9 0,19 3 0,-5 0 0,51 7 0,-29 8 0,2 1 0,3 3 0,0 0 0,0-5 0,-3 1 0,14 6 0,-9-7 0,17 7 0,-11-3 0,-7 4 0,-15 3 0,-23 9 0,1-1 0,-5 12 0,4-5 0,9 40 0,3 8 0,-1-8 0,-3-11 0,2 7 0,-4-9 0,-5-3 0,1-6 0,-6-14 0,0-12 0,-12 6 0,3-6 0,-21 8 0,14-13 0,-6 4 0,13-9 0,3 0 0,0 0 0,-3-6 0,3-3 0,0 1 0,3 0 0</inkml:trace>
  <inkml:trace contextRef="#ctx0" brushRef="#br0" timeOffset="131391">14090 3630 24575,'-53'-9'0,"-1"1"0,14-16 0,-16 9 0,5-6 0,37-11 0,8-2 0,0 0 0,-4-17 0,10 30 0,0-7 0,10-16 0,9-2 0,-2 5 0,6 14 0,-7 14 0,7 2 0,4 5 0,28 3 0,-20 3 0,19 0 0,7 6 0,4 3 0,-23 2 0,1 0 0,3-2 0,4 0 0,-7 3 0,-10 4 0,-6 0 0,-3-1 0,-11 4 0,-10-12 0,0 14 0,-3-9 0,-3 10 0,-14 1 0,-15 22 0,-6-3 0,6 3 0,8-14 0,8-17 0,-1 1 0,4-8 0,8-5 0</inkml:trace>
  <inkml:trace contextRef="#ctx0" brushRef="#br0" timeOffset="158477">13726 8337 24575,'-7'9'0,"1"5"0,5 29 0,2 11 0,-2 5 0,2 6 0,4-5 0,2 8 0,1 1 0,0-8 0,-4-12 0,0-3 0,11-2 0,14 4 0,12 2 0,7-6 0,1-12 0,13-17 0,4-15 0,5 0-571,-16 4 0,4 0 0,1-1 0,1 1 0,0-2 571,4-1 0,2 0 0,-1-1 0,-2-1 0,-4 0-1012,9-3 0,-5-1 0,-1 0 1012,3 1 0,0 0 0,-10-6 0,-17-8 0,-4-4-93,17-14 1,-3-5 92,-16 11 0,-1-9 0,-9 1 0,4-10 0,0-6 0,0-2 0,-2 2 0,-4 5 0,2-13 0,-4 4 0,0-6 0,1 7 0,1-5 0,1-1 0,-2 0 0,-6 6 0,-4-9 0,-6 4 0,-1 7 0,1 7 0,-3 4 0,-5-6 0,-1 6 1123,0 13-1123,-7 23 762,6 5 0,3 3 1,0 0-1</inkml:trace>
  <inkml:trace contextRef="#ctx0" brushRef="#br0" timeOffset="159901">14461 11360 24575,'0'-56'0,"0"0"0,0 0 0,0 5 0,0-2 0,0 0 0,0 2 0,0-11 0,0 2 0,0 0 0,0 3 0,0 0 0,0-3 0,0 1 0,0-3 0,0 0 0,0 7 0,0-10 0,0 6 0,0 2 0,0 0 0,-1-2 0,-2 4 0,-3 21 0,-4 0 0,-4-22 0,-4 2 0,0 22 0,-2 4 0,-4 0 0,-1 3 0,-6 3 0,-30 7 0,28 11 0,-24 1 0,25 3 0,-21 27 0,-4 11 0,19-7 0,0 2 0,1-4 0,-2 2 0,3 4 0,1 11 0,4 4 0,5-3 0,5-7 0,2 5 0,-2 9 0,-2 13 0,0 0 0,6-10 0,3-6 0,3-2 0,-1 5 0,1 5 0,4-6 0,5-10 0,4-4 0,-1 6 0,2 1 0,9 15 0,2 0 0,-4-13 0,4-1 0,14 8 0,5-2 0,-4-9 0,-1-3 0,-5-8 0,-1-2 0,18 16 0,-37-47 0,0 0 0</inkml:trace>
  <inkml:trace contextRef="#ctx0" brushRef="#br0" timeOffset="161375">14926 11388 24575,'3'-21'0,"0"-19"0,-3-14 0,0-7 0,0 7 0,0-1 0,0 12 0,0-2 0,0-1 0,0-7 0,0 0 0,0 4 0,0 8 0,0-1 0,0-11 0,0-5 0,0 8 0,0-8-701,0 12 1,0 0 700,0-4 228,0 8 0,0-1-228,2 4 0,0 1 0,-1-4 0,2 1 0,14-21 232,3 14-232,19-5 0,-10 16 0,-4 13 0,3 1 0,7 0 0,0 3 0,11-6 356,-8 6 1,1 5-357,26 14 0,-11 1-369,-12 4 0,0 2 369,8 12 0,-5 1 0,-7 4 0,5 7 0,-4-1 0,-4 0 0,-2 1-478,3 3 0,2 2 0,-5-1 478,-8 0 0,-6-1 0,-8-2 0,-2 2 0,6 20 0,-1 3 0,-5-11 0,-2 0 0,4 15 0,-2 3-35,-1-1 1,-2-1 34,-2-16 0,-1 0 0,2 3 0,-2-3 682,-3 6-682,0-35 0,0 2 0,0-13 0,0-4 0,0-1 0</inkml:trace>
  <inkml:trace contextRef="#ctx0" brushRef="#br0" timeOffset="179423">20979 2027 24575,'58'-1'0,"-1"0"0,0 0 0,-13 0 0,-1 0 0,8 0 0,-1 1 0,8 0 0,6 0 0,4 0 0,0 0 0,-3 0 0,-4 0-1166,2 0 0,-5 0 1,0 0-1,6 0 0,12 0 1166,-28 0 0,4 0 0,6 0 0,4 0 0,4 0 0,2 0 0,3 0 0,3 0 0,0 0 0,1 0 0,1 0 0,-1 0 0,-1 0 0,-2 0 0,-1 0 0,-4 0 0,-2 0 0,-5 0 0,-4 0-564,17 0 1,-6 0-1,-5 0 1,-2 0 0,-2 0-1,1 0 1,2 0 0,4 0-1,6 0 564,-15 0 0,3 0 0,3 0 0,3 0 0,2 0 0,1 0 0,1 0 0,1 0 0,0 0 0,-1 0 0,-1 0 0,-1 0 0,-3 0 0,-2 0 0,-4 0 0,-3 0 0,-5 0 0,19 0 0,-3 0 0,-4 0 0,-5 0 0,-3 0 0,-5 0 0,-5 0 145,4 0 0,-7 0 0,4 0-145,16 0 0,10 0 0,-4 0 0,-18 0 0,-7 0 0,-14 0 456,-18-16 1,-5 12-1,-9-13 1</inkml:trace>
  <inkml:trace contextRef="#ctx0" brushRef="#br0" timeOffset="180826">22027 4576 24575,'0'-40'0,"0"-24"0,0 5 0,0 11 0,0-9 0,0 10 0,2-7 0,-2-4 0,0-1 0,-2 2 0,-2 1 0,-2 0 0,0 0 0,-3-1 0,0-1 0,-2 0 0,0-2 0,-2-2 0,-2 2 0,0 2 0,-3 5 0,-4-4 0,-2 2 0,-2 7 0,-2 7-353,-18-3 1,0 15 352,-13 16 174,38 13-174,-29 21 0,23-9 0,1 6 0,-2 5 0,-3 11 0,-2 6 0,-1 3 0,-2 5 0,0-1 0,7-8 0,0-2 0,1 1 177,-2 2 0,1 1 0,8-9-177,8-3 0,13-23 0,0 0 0,5-3 0,-1 0 0,5-3 0,-4 3 0,15 24 0,1 5 0,-9-14 0,6 11 0,1 1 0</inkml:trace>
  <inkml:trace contextRef="#ctx0" brushRef="#br0" timeOffset="181862">22651 4282 24575,'-3'-10'0,"0"-33"0,3-29 0,0-9 0,0 13 0,0 6 0,0-4 0,0 18 0,0-10 0,0-6 0,0-2 0,0 2 0,0 5 0,0 11 0,0-21 0,0 8 0,-1 7 0,1-2 0,4 5 0,10-3 0,3 9 0,5 4 0,-1 8 0,1 3 0,0 10 0,15 5 0,-8 8 0,17 4 0,-6 15 0,11 9 0,3 4 0,-7-2 0,8 6 0,0 1 0,-6-6 0,7 2 0,-2 1 0,-7 3 0,-10 4 0,-7 3 0,-4-5 0,16 14 0,-16-10 0,-3 1 0,0 6 0,-11-21 0,-2 17 0,-7-28 0,-3 9 0,-6-13 0,5 2 0,-4-6 0</inkml:trace>
  <inkml:trace contextRef="#ctx0" brushRef="#br0" timeOffset="182876">24333 4283 24575,'3'-4'0,"0"-26"0,-2-15 0,-1-19 0,-1-6 0,1 6 0,0 0 0,0 3 0,0-4 0,-1 12 0,0-4 0,0-1 0,-1 3 0,-1 6 0,-1-22 0,-5 16 0,-20 12 0,-12 1 0,-9 0 0,4 15 0,3 0 0,-4 11 0,16 4 0,-2 0 0,-29-2 0,9 0 0,21 34 0,12 16 0,2 13 0,-1-1 0,-2 9 0,-1 2 0,2-3 0,0 1 0,0-2 0,0 3-729,0-4 1,-1 4 0,1-3 0,4-7 728,1 0 0,3-8 0,0-7 0,0 0 0,4 11 0,-1 1 0,-8 16 0,12-7 0,2-30 0,3-16 0,0-4 0,0-1 0</inkml:trace>
  <inkml:trace contextRef="#ctx0" brushRef="#br0" timeOffset="183909">25160 4288 24575,'0'-31'0,"0"2"0,-5-3 0,-2-8 0,1-12 0,-1-8 0,0 4 0,-1 2 0,1-3 0,2 4 0,0-8 0,0-1 0,3 9 0,1-3 0,2 4 0,-1-9 0,0-3 0,0 16 0,0-1 0,0 5 0,0 8 0,0 1 0,-4-18 0,8-1 0,20 7 0,5 8 0,2 4 0,18 15 0,17 3 0,-2 12 0,-12 15 0,-2 9 0,6 6-294,-6-4 0,6 3 0,3 3 0,2 2 0,-4 1 0,-4 2 294,-3 3 0,-3 3 0,-3 2 0,0 0 0,0 0-662,3-1 0,1 0 0,-1 0 0,-4 0 0,-7 0 662,2 12 0,-9 0 0,-6-1-592,-7 13 1,-6-6 591,5 6 0,-10-15 0,-2-3 0,-3-7 1340,0-10-1340,-6 0 3343,2-18-3343,-9-5 393,-5-5 1,9 0-1,-5 0 1</inkml:trace>
  <inkml:trace contextRef="#ctx0" brushRef="#br0" timeOffset="185065">22677 7237 24575,'-2'-37'0,"1"0"0,-1-17 0,1-5 0,1 17 0,0-3 0,0-10 0,0 8 0,0-9 0,0-8 0,0-4 0,0-2 0,0 1 0,0 2 0,0 7 0,0 8-2458,0-7 0,0 10 1,0 0-1,0-8 2271,0 4 1,0-7 0,0-5 0,0-2 0,0 1-1,0 3 1,0 7 0,0 10 186,0-7 0,0 9 0,0 7 1673,0-19-1673,0 5 0,0 0 1870,0-10-1870,0 11 0,0-5 0,-43 19 0,26 18 0,-24 25 0,-4 12 0,12 10 0,2 0 0,1 2 0,11-5 0,0 4 0,-11 16 0,-5 8 0,4-5 0,7-10 0,1 0 1257,-7 12 0,-4 7 1,7-10-1258,0 2 593,8-7 1,1-2-594,0-2 0,-3 7 0,21-44 0,0-5 0</inkml:trace>
  <inkml:trace contextRef="#ctx0" brushRef="#br0" timeOffset="185861">22349 5473 24575,'26'0'0,"-4"0"0,13 6 0,4 3 0,11 8 0,2 10 0,-2 2 0,-6-6 0,-14-2 0,-4-5 0,-17-16 0,-4 0 0</inkml:trace>
  <inkml:trace contextRef="#ctx0" brushRef="#br0" timeOffset="187072">24930 7037 24575,'4'-27'0,"-2"-17"0,-1 11 0,-2-8 0,1-2 0,0-10 0,0-5 0,0-1 0,0 2-628,0 2 0,0-1 1,0 1-1,0-2 0,0-2 628,0-2 0,0-3 0,0-1 0,0 0 0,0 2 0,0 4 0,0-9 0,0 3 0,0 4 0,0 3 0,0 1 0,0 4 0,0 3 494,1-9 1,-2 4-495,-3 11 0,-1 2 257,4 3 1,-3 6-258,-12 7 0,-3 48 0,-11 5 0,-5 14 0,-5-4 1635,7-5-1635,-2-6 0,3 3 0,-2 0 0,-11 7 0,16-11 0,3-1 0,2-2 0,16-6 0,0-6 0,4 5 0,2-9 0,2 0 0,0-3 0</inkml:trace>
  <inkml:trace contextRef="#ctx0" brushRef="#br0" timeOffset="187875">24800 5481 24575,'62'19'0,"0"1"0,-11 2 0,2 2 0,4 2 0,6 2 0,-7 0 0,-6 3 0,-5-1 0,7-2 0,-8-2 0,-13 0 0,2-8 0,-30-10 0,2-8 0,-4 5 0,2-4 0,-3 2 0</inkml:trace>
  <inkml:trace contextRef="#ctx0" brushRef="#br0" timeOffset="199156">8547 11620 24575,'0'60'0,"0"1"0,0-4 0,0 9 0,0 1 0,0-5 0,0-5 0,0-2 0,0 6 0,0-9 0,0 8 0,0 2 0,0 0 0,0-3 0,0-7-1769,0 7 0,0-7 0,0 1 1769,0 12 0,0 1 0,0-3 0,0-10 0,0-3 0,0-5 0,0 0 0,0 1 195,2 12 0,1 6 1,0-2-196,-2-17 0,-1-2 0,1 3 0,1 3 0,1 4 0,-1-1 0,-1-5 0,0 8 0,-2-3 0,1-4 0,0 3 0,0-4 0,0-4 0,0 3 355,0 11 1,0 9 0,0-4-356,0-15 0,0-2 0,0 0 0,0 4 0,0 0 0,0 1 0,0 8 0,0 0 0,0-6 0,0-11 0,0-1 0,0 3 0,0 5 0,0-4 0,2 8 0,0-3-428,-1-4 0,-1-1 428,2 3 0,0 0 0,0 6 0,0-2 0,0-14 0,1 0 0,-1 14 0,0 0 1292,1-12 0,-2 2-1292,0 2 0,-1 3 0,-1-1 0,1 4 0,0 1 295,0 2 0,0 5 0,0-4-295,0 1 0,0-4 0,0 0 0,0-1 0,0-3 0,0-2 0,4 18 520,0-21 1,0 2-521,-1-8 0,0 0 0,1 2 0,-1-3 0,0 15 0,-2-31 0,2 8 0,-3-20 0,2-3 0,-1 2 0,-1-7 0,-5-16 0,2 11 0,-1-12 0</inkml:trace>
  <inkml:trace contextRef="#ctx0" brushRef="#br0" timeOffset="200640">8172 11027 24575,'30'4'0,"13"-3"0,14 0 0,7-1 0,-16 1 0,2-1 0,4 0 0,3-1 0,5 1 0,3 0-820,-11 0 1,5 0 0,3 0 0,3 0 0,2 0-1,2 0 1,1 0 0,0 0 0,-1 0 0,-1 0 0,-1 0-1,-4 0 671,4 0 0,-3 0 0,-2 0 0,0 0 0,0 0 0,0 0 0,1 0 0,3 0 0,1 0 0,4 0 38,-15 0 0,2 0 0,2 0 0,2 0 0,1 0 0,1 0 1,0 0-1,2 0 0,0 0 0,-1 0 0,1 0 0,0 0 0,-1 0 1,-1 0-1,-1 0 0,-1 0 0,-1 0 111,4 0 0,-1 0 0,0 0 0,0 0 0,-1 0 0,-1 0 0,0 0 0,0 0 0,-1 0 0,0 0 0,0 0 0,0 0 0,-1 0 0,0 0-82,7 0 1,-2 0 0,1 0 0,-1 0 0,-1 0 0,0 0 0,1 0 0,-2 0 0,1 0 0,0 0 0,0 0 0,0 0 81,-1 0 0,1 0 0,0 0 0,1 0 0,-1 0 0,0 0 0,-1 0 0,0 0 0,-2 0 0,-2 0 0,-2 0 0,-2 0 0,14 0 0,-5 0 0,-2 0 0,-2 0 0,0 0 0,1 0 0,3 0 0,-3 0 0,3 0 0,1 0 0,1 0 0,-2 0 0,-1 0 0,-3 0 0,-3 0 0,10 0 0,-5 0 0,-2 0 0,0 0 0,0 0 0,5 0 0,2 0 0,-1 0 0,-6 0 0,-11 0 0,-1 0 0,-11 0 0,0 0 3121,5 3-3121,-33-2 4274,7 1-4274,12-2 0,18-2 0,8-1 0,-14 3 0,6-1 56,0-1 1,12-1 0,7 0 0,1 0 0,-5 0 0,-9 0-57,-5 2 0,-7 1 0,7-1 0,13-2 0,13-1 0,2 0 0,-7 1 0,-17 0 0,14 2 0,-12-1 0,-4-1 0,-17 3 0,-2 0 0,-27 0 0</inkml:trace>
  <inkml:trace contextRef="#ctx0" brushRef="#br0" timeOffset="201827">8216 17468 24575,'43'0'0,"0"0"0,-4 0 0,10 0 0,8 0 0,6 0 0,5 0 0,1 0 0,0 0 0,-2 0 0,-4 0 0,-7 0-1639,8 0 1,-5 0-1,-3 0 1,0 0 0,4 0-1,7 0 1514,-13 0 1,5 0 0,4 0 0,3 0 0,1 0 0,2 0 0,-1 0 0,-1 0-1,-2 0 1,-4 0 0,-4 0 0,-6 0 88,17 0 1,-9 0 0,-4 0 0,0 0 0,6 0 35,-5 0 0,2 0 0,1 0 0,2 0 0,1 0 0,-1 0 0,-1 0 0,0 0 0,0 0 0,0 0 0,1 0 0,-1 0 0,1 0 0,1 0-201,-3 0 1,0 0 0,1 0 0,1 0 0,-1 0 0,0 0 0,-2 0 0,-1 0 200,8 0 0,-1 0 0,-2 0 0,-1 0 0,-1 0 0,-3 0 0,10 0 0,-4 0 0,0 0 0,3 0-408,-8 0 1,4 0-1,1 0 1,0 0-1,-3 0 1,-6 0 407,0 0 0,-6 0 0,0 0 0,7 0 337,-6-1 0,3 1 1,3-1-1,3 1 1,2 0-1,2 0 1,3 2-338,-10-1 0,4 1 0,3 0 0,2 1 0,2 0 0,0 0 0,1 1 0,-2-1 0,-1 0 0,-3 0 0,-4 0 0,-4-1-208,11 0 1,-6 1 0,-4-2 0,0 1 0,4 1 0,6 0 207,-6-1 0,7 1 0,5 1 0,2-1 0,3 1 0,-1 0 0,-2 0 0,-3 0 0,-6 0 0,-7-1 0,-9 1 769,14 2 0,-13 1 0,3 0-769,2 0 0,4 1 0,0 0 0,-2 0 0,4 2 0,-3 0 0,4 0 0,0-1 0,5 1 0,1 0 0,-5 0 0,6 0 0,-4 1 0,-3-2 0,-13-3 0,-2 0 0,-3-1 0,20 5 0,-21-4 0,-38-6 0</inkml:trace>
  <inkml:trace contextRef="#ctx0" brushRef="#br0" timeOffset="203574">10135 13141 24575,'47'0'0,"-8"0"0,11 0 0,11 0 0,9 0 0,12 0 0,-43 0 0,4 0 0,4 0 0,4 0 0,4 0 0,3 0 0,3 0 0,3 0 0,2 0 0,2 0 0,2 0 0,2 0 0,1 0 0,1 0 0,1 0 0,0 0 0,1 0 0,0 0 0,-1 0 0,0 0 0,-1 0 0,-1 0 0,-2 0 0,-1 0 0,-2 0 0,-2 0 0,-3 0 0,-3 0 0,-2 0 0,-4 0-703,20 0 1,-5 0 0,-4 0 0,-2 0 0,-3 0 0,-1-1-1,-1 1 1,0 0 0,0 0 0,3 0 0,1 0 0,3 0 0,4 1-1,4-1 651,-18 0 1,5 0-1,2 0 1,4 0 0,2 0-1,3 0 1,3 0 0,0 0-1,3 0 1,0 0 0,1 0-1,1 0 1,-1 1-1,0-1 1,0 0 0,-2 0-1,-1 0 1,-1 0 0,-3 0-1,-2 0 1,-2 0 0,-4 1-1,-3-1 1,-4 0-1,-4 0 1,-5 0 0,-4 0-1,-6 0 1,-5 0 990,41 0 0,-19 1 1,-25-1-940,-26 0 429,0-9 1,-3 4 0,0-4 0</inkml:trace>
  <inkml:trace contextRef="#ctx0" brushRef="#br0" timeOffset="204825">10050 12095 24575,'64'0'0,"-27"0"0,13 0 0,11 0 0,8 0 0,5 0 0,4 0 0,0 0 0,-1 0 0,-4 0 0,-6 0 0,-9 0-1967,13 0 1,-10 0 0,-2 0 0,3 0 0,10 0 1841,-18 0 1,6 0 0,4 0 0,3 0 0,3 0 0,1 0 0,1 0 0,-1 0-1,-2 0 1,-1 0 0,-4 0 0,-4 0 124,5 0 0,-3 0 0,-2 0 0,-1 0 0,-2 0 0,-1 0 0,-1 0 0,0 0-360,8 0 1,-3 0 0,-2 0 0,1 0 0,0 0 0,3 0 359,2 0 0,3 0 0,1 0 0,1 0 0,-2 0 0,-4 0 0,-4 0 538,10 0 1,-4 0 0,-4 0 0,-6 0-539,-4 0 0,-5 0 0,-5 0 0,-2 0 0,1 0 0,8 0 0,5 0 0,-9 0 0,0 0 0,1 0 0,-1 0 0,-4 0 4537,19 0-4537,-14 0 6784,-5 0-6784,6 0 0,3 0 0,-16 0 0,1 0 0,9 0 0,-2 0 0,10 0 0,-23 0 0,-6 0 0,-2 0 0,-4 0 0,-14 0 0,4 0 0,-14 0 0</inkml:trace>
  <inkml:trace contextRef="#ctx0" brushRef="#br0" timeOffset="207873">10029 13277 24575,'0'47'0,"0"-14"0,0 4 0,0 23 0,0 4 0,0-12 0,0 1 0,0 10 0,0-1 0,0-20 0,0 7 0,0-3 0,0 11 0,0 6 0,0 3 0,0-2 0,0-6 0,0 8 0,0-5 0,0 1 0,0 4-672,1-7 0,-1 5 0,1 3 0,0-2 0,-1-5 0,1-9 672,-2 3 0,1-7 0,2-12 1247,4-5-1247,-5-19 659,4 4-659,-2-12 0,5-3 0,-2 0 2126,2 0-2126,-2 0 0,0 0 0,18-4 0,26 3 0,-17-3 0,3 0 0,6 3 0,6 1 0,2-2 0,9-1 0,3 0 0,1 1-741,-9 1 0,2 0 1,1 1-1,2 1 0,1-2 741,0 1 0,1-1 0,2 0 0,1 0 0,2 0 0,1 0 0,-6 0 0,4 0 0,1 0 0,2 0 0,-2 0 0,-1 1 0,-3-1 0,-4 0 0,4 1 0,-7 0 0,0 0 0,1 0 0,8-1 0,-5-1 0,6-1 0,5-1 0,3 0 0,0 0 0,-1 0 0,-3 0 0,-6 1 0,-8 0 0,8 1 0,-10 1 0,-1 0 0,8-1 0,-3-1 0,6-1 0,4-1 0,2 0 0,-2 0 0,-3 1 0,-7 0 0,6 2 0,-5 0 0,-3 1 0,1 0 0,0-1 0,-1 0 0,0 0 0,-1 1 0,8-2 0,-1 2 0,2-1 0,-8 2 0,2 0 0,-1 0 0,-8 0 0,1 0 0,-1 0 0,13 0 0,6 0 0,-12 0 0,3 0 0,-9 0 0,-20 0 0,-20 0 0,2-3 0,-6-3 3704,3-4-3704,-8-11 0,3-13 0,-2 11 0,1-5 0,1 22 0,0 0 0,3 2 0,0 2 0,-1 10 0,22 0 0,37 7 0,-19-8 0,11 1 0,2 1 0,-6-1 0,-2 0 0,-4 1 0,3 0-406,5-1 1,5 1-1,-1 1 1,-7-1 405,8 7 0,-6-1 0,2-3 0,-1-1 0,-5-1 0,-3-1 0,-8-2 0,-4-1 0,-4-3 0,-21-5 0,-2-28 0,-3-17 0,3-7 0,2-8 0,1-5-95,-2 14 1,1-4 0,0-3 0,0-3 0,0-4 94,-1 11 0,0-4 0,0-3 0,0-3 0,0-1 0,1 1 0,-1 2 0,0 3 0,0 4-928,0-4 1,1 5 0,-1 2-1,0 1 1,-1-1 0,1-2 927,0-9 0,0-5 0,-1 0 0,0 2 0,-1 6 0,-2 9 0,-1 1 0,-1 7 0,-1 6 0,-1 3 0,0 2 0,0-17 0,0 4 0,0 6 0,-3 19 1459,-8 12-1459,3 8 6198,-6-6-6198,8 8 0,3 0 0,0 0 0</inkml:trace>
  <inkml:trace contextRef="#ctx0" brushRef="#br0" timeOffset="209504">10096 16344 24575,'11'0'0,"16"0"0,14 0-1639,4 0 1,13 0-1,8 0 1,3 0 0,-2 0-1,-9 0 1266,0 0 1,-7 0-1,2 0 1,5 0 372,-4 0 0,6 0 0,3 0 0,1 0 0,-1 0 0,-3 0 0,-5 0-88,7 0 1,-4 0 0,-3 0 0,-3 0 87,2 0 0,-2 0 0,7 0 146,-9 0 0,5 0 0,6 0 0,1 0 0,1 0 0,-3 0 0,-5 0-146,3 0 0,-4 0 0,-2 0 0,1 0 0,3 0 0,9 0 0,3 0 0,0 0 0,-2 0 0,-6 0 0,8 0 0,-7 0 0,1 0 0,1-1 0,0 1 0,-7 1 0,-5 0 0,0 2 0,9-1 0,4-1 0,-6 2 0,-15-1 0,2 1 0,1 1 0,10 1 0,4 1 0,-2-1 0,-8-1 0,-3 0 0,-6-2 0,7 2 0,11 2 0,10 1 0,3 1 0,-4 1 0,-11-1-61,2 3 0,-5 0 61,-2-2 0,4 1 0,-7-1 0,-6 1 0,-6-1 0,22 0 4809,-32-6-4809,-4-3 3761,-9 0-3761,1 0 1944,-6 0-1944,-4 0 256,4 0-256,15 0 0,-5 0 0,22-13 0,0-2 0,-17 8 0,35-21 0</inkml:trace>
  <inkml:trace contextRef="#ctx0" brushRef="#br0" timeOffset="210573">11002 13058 24575,'-32'18'0,"-1"1"0,-23 14 0,17-5 0,-10 9 0,-1 3 0,4-3 0,3-2 0,2-2 0,-1 2 0,-8 5 0,-1 1 0,2 1 0,1 3 0,1 0 0,10-7 0,-1-1 0,4-2 0,-6 7 0,7-8 0,2-4 0,-13 13 0,31-28 0,13-16 0,1 2 0,1-6 0</inkml:trace>
  <inkml:trace contextRef="#ctx0" brushRef="#br0" timeOffset="211261">11968 12875 24575,'0'3'0,"0"-1"0</inkml:trace>
  <inkml:trace contextRef="#ctx0" brushRef="#br0" timeOffset="212298">12040 13195 24575,'-7'14'0,"-24"23"0,-1 5 0,-4 7 0,2-6 0,-4 3 0,1 2-2014,6-7 0,0 2 0,-1 0 0,1 0 2014,1-1 0,-1-1 0,1 1 0,1-2 0,-3 9 0,2-2 0,3-4 1126,-1-1 1,1-1-1127,3-1 0,0 3 0,5-5 1274,-5 16-1274,0-7 0,0-3 0,8-3 0,5-25 4529,-2 5-4529,5-10 0,1-6 0,-9 23 0,-3 10 0,-1 0 0,2 3 0,5-21 0,6-13 0,-1 1 0,5-8 0,0 0 0</inkml:trace>
  <inkml:trace contextRef="#ctx0" brushRef="#br0" timeOffset="213424">13791 13347 24575,'-10'24'0,"-13"15"0,-7 7 0,-4 6 0,-5 5 0,8-11 0,-2 4 0,-1 1 0,0-1 0,0-1 0,1 0 0,-1-1 0,2-1 0,-5 7 0,0-1 0,4-3-318,7-8 0,2-3 1,4-5 317,-5 12 234,12-15-234,-13 9 0,-10 11 0,4-5 0,7-12 0,0 1 0,-8 10 0,-4 4 0,5-8 0,-8 0 0,14-8 0,-3-3 719,16-17-719,7-10 0,3-9 0,3 2 0,0-2 0</inkml:trace>
  <inkml:trace contextRef="#ctx0" brushRef="#br0" timeOffset="214374">15217 13473 24575,'0'-6'0,"0"13"0,-31 51 0,9-23 0,-8 12 0,-6 9 0,-4 4 0,-1 2 0,1-2 0,4-4 0,5-9-1152,0 2 1,5-6 0,-1 0 0,-5 6 1151,1-2 0,-7 9 0,-3 4 0,-2 2 0,2-2 0,4-5 0,7-9 0,9-13 0,-3 13 0,13-29 0,8-1 0</inkml:trace>
  <inkml:trace contextRef="#ctx0" brushRef="#br0" timeOffset="215157">15739 14361 24575,'-6'0'0,"-33"0"0,8 12 0,-11 9 0,-10 9 0,8-1 0,15-6 0,2 2 0,-27 18 0,8-5 0,35-20 0</inkml:trace>
  <inkml:trace contextRef="#ctx0" brushRef="#br0" timeOffset="219924">9724 14083 24575,'44'0'0,"1"0"0,0 0 0,-1 0 0,0 0 0,2 0 0,5 0 0,2 0 0,14 0-894,-21 0 0,8 0 1,7 0-1,5 0 0,3 0 1,1 1-1,0-1 0,-2 0 1,-3-1-1,-6 1 0,-7 0 596,8-1 0,-10 0 0,-2-1 0,4 1 0,8 0 298,-10 0 0,6 1 0,4 0 0,5 0 0,1 0 0,2 1 0,1-1 0,-1 0 0,-2 0 0,-3 0 0,-3-1 0,-6 0 367,15 0 1,-6-1-1,-5 0 1,1 0 0,3 0-1,7 0-367,-11 0 0,4 0 0,4 1 0,2-1 0,2 1 0,1-1 0,-1 0 0,0 1 0,-3-1 0,-2 0 0,-4 0-366,10 0 1,-4 0-1,-2 0 1,-1 0-1,0-1 1,1 1 0,4 0 365,-11 0 0,1 0 0,2 0 0,1 0 0,1 0 0,-1 0 0,0 1 0,-1-1 0,-3 0 0,-1 1 0,9-1 0,0 0 0,-2 1 0,-2-1 0,-2 1 0,-3 0 0,-2 0 0,10 0 0,-7 1 0,1 0 0,6 0 0,-8-1 0,6 0 0,3-1 0,1 0 0,-1 0 0,-1 1 0,-4 0-525,7 0 0,-1 1 0,-3 0 0,-3 0 0,-5-1 525,3 0 0,-7-2 0,5 1 523,-2 2 1,7 0-1,1 0 1,-4 0-1,-11 0-523,4 0 0,-8 0 0,2 1 0,-3-2 0,8-2 353,12-5-353,-3-1 2266,-25 3 1,-2 0-2267,6 2 5812,-24 1-5812,-9 3 984,-7 0-984,-26-8 0,15 6 0,-15-6 0</inkml:trace>
  <inkml:trace contextRef="#ctx0" brushRef="#br0" timeOffset="221529">10043 14265 24575,'45'1'0,"-1"1"0,1-1 0,-8 0 0,5 0 0,0 0 0,9-1 0,8 0 0,5 0 0,2-1 0,0 1 0,-2 0-1229,-5 0 0,1 0 0,1 0 0,0 0 1,0 0-1,1 0 0,-2 0 0,0 0 1016,4 0 0,-1 0 0,0 0 0,-1 0 1,0 0-1,1 0 0,0 0 247,2 0 0,2 0 0,1 0 1,-1 0-1,-2 0 0,-3 0 1,-4 0-35,10 0 0,-6 0 0,-1 0 0,4 0-294,-7 0 0,3 0 0,1 0 1,1 0-1,-1 0 0,-3 0 294,-1 0 0,-2 0 0,-1 0 0,0 0 0,1 0 0,9 0 0,3 0 0,0 0 0,-5 0 0,-10 0-464,5 0 1,-8 0 463,-7 0 0,1 0 1485,19 0 0,5 0-1485,-22 3 0,2 0 0,5 1 372,-4 0 1,4 0-1,3 0 1,1 1 0,-1 1-373,3 0 0,2 2 0,-1-1 0,-1 1 0,-1 0 0,5-1 0,-3 0 0,0 0 0,2 1 0,-4 1 0,3 0 0,-1 0 0,-3 0 0,-7-1 0,12 1 0,-2 0 1905,-2 1 1,6 1-1,0 0-1905,-9-3 0,2 0 0,-2 0 0,-6 0 0,10 3 0,-2 0 412,0-2 0,3 0 0,-11 0-412,-6 4 674,5-2-674,-25-6 28,8 4 0,-27-9 0,1 3 0</inkml:trace>
  <inkml:trace contextRef="#ctx0" brushRef="#br0" timeOffset="224780">10891 12638 24575,'-55'0'0,"-1"0"0,0 0 0,0 0 0,1 0 0,1 0 0,5 0 0,-7 0-688,4 0 0,-8 0 1,-3 0-1,0 0 0,2 0 1,6 0 687,-2 0 0,4 0 0,3 0 0,4 0 0,-10 0 0,1 0 0,-4 0 0,-4 0 0,11 0 1177,0 0-1177,15 1 0,3-2 695,10-1-695,22-7 0,8-2 0,17-18 2170,-6 13-2170,16-6 0,10 0 0,17 5 0,2 4 0,-20-2 0,0 1 16,18 2 1,-13 6 0,-41 6 0,-3 0 0</inkml:trace>
  <inkml:trace contextRef="#ctx0" brushRef="#br0" timeOffset="225524">9472 12623 24575,'34'39'0,"0"0"0,4 5 0,-10-10 0,-5-6 0,-13-17 0,-8-9 0,-2-5 0</inkml:trace>
  <inkml:trace contextRef="#ctx0" brushRef="#br0" timeOffset="227041">10512 15565 24575,'0'7'0,"-5"-1"0,-47-4 0,-18-4 0,18 2 0,-2 0 0,-8 0 0,-6 0 0,6 0 0,8 0 0,5 0 0,3 0 0,6 0 0,3 0 0,2 0 0,0 0 0,0 0 0,-8 0 0,-10 0 0,10 0 0,9 0 0,-17 1 0,10-2 0,38-1 0,33-35 0,-6 14 0,-1-2 0,1 0 0,21-12 0,2-3 0,-7 6 0,1 6 0,-27 18 0,3 3 0,-1 0 0,-3 1 0,-5 2 0,-6 4 0,-8 3 0</inkml:trace>
  <inkml:trace contextRef="#ctx0" brushRef="#br0" timeOffset="227869">9372 15708 24575,'-1'13'0,"23"27"0,3-5 0,4 4 0,-4-2 0,2 3 0,-1-4 0,6 3 0,-2-3 0,-4 6 0,-7-16 0,-16-27 0,-3 2 0,-3-6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02:39:52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8636 6765 24575,'46'3'0,"-6"-2"0,8 0 0,4-1 0,-1 1 0,3-1 0,3-1 0,3 1-1967,3 0 1,4 0 0,3 0 0,-2 0 0,-4 0 1747,-2 0 1,-2 0 0,-2 0 0,0 0 218,0 0 0,-2 0 0,0 0 0,0 0-104,0 0 1,0 0-1,-2 0 1,-4 0 103,15 0 0,-2 0 254,-2 0 1,2 0 0,-7 0-255,-15 1 0,-1-2 0,9 0 0,6 0 0,-3-1 0,2 2 0,-2 0 0,-2-2 0,2 1 0,-9 0 4530,3 1-4530,-40 0 3559,0 0-3559,22 0 2265,0 0-2265,17 0 0,9 0 0,2 0 0,0 0 0,-5-1 0,0 2 0,-6-1 0,2 2 0,-3 0 0,1 1 0,-4 2 0,-2-1 0,-2 0 0,26 4 0,-51-5 0,-6-3 0,0 0 0,-3 0 0</inkml:trace>
  <inkml:trace contextRef="#ctx0" brushRef="#br0" timeOffset="7798">19527 6624 24575,'-12'-50'0,"0"1"0,1 0 0,0-5 0,-1-4 0,0-2 0,-1-1 0,-1 5 0,-2-1 0,0-2 0,0 1 0,1 2 0,-1-6 0,1 3 0,0-2 0,0-3 0,3 9 0,-1-5 0,0-1 0,1 1 0,0 4 0,2 6-586,-2-2 1,1 6 0,0-3 585,0-7 0,1-4 0,1 0 0,1 7-692,1-10 1,2 7 691,2 9 0,1 1-72,2-12 1,0-3 71,0 16 0,0-2 0,0 1 0,0-1 0,0 0 0,0-1 0,1 0 0,-1-1 0,-1-2 0,0-2 0,-1-3 0,0-2 0,-1 1 0,-2 3 0,-1 0 0,0 0 0,0-1 0,1-1 0,-1 0 0,1 0 0,-1 1 0,-1 3 0,0 0 0,0 2 0,1 5 0,0-15 0,2 5 0,-1-1 0,1 2 0,4 6 0,0 5 0,-8-4 788,8 24-788,-7-14 1497,6 10-1497,-1-13 0,1-1 0,1 7 997,0-26-997,0 50 0,0 0 0,10 7 0,22 4 0,18 5 0,10-2 0,-12-2 0,10 0 0,5-1 0,5 0 0,1 0 0,1 0 0,-3 0 0,-4 1-970,-4 0 1,-2 1 0,-2 0 0,0 0 0,2-1 0,2 0 0,4-1 969,-6-1 0,3 0 0,4-1 0,1 0 0,2 0 0,0-1 0,-1 0 0,0-1 0,-3 0 0,-2 0 0,-5 0-649,9-2 1,-4-1 0,-2 0 0,-2 0 0,-1-1 0,0 0 0,0 1 648,4-2 0,-2 1 0,-1-1 0,1 0 0,1-1 0,2 0-200,-2-1 0,1 0 1,1 0-1,1-1 1,3 0-1,3-1 1,3-1 199,-17 4 0,2 0 0,3-2 0,2 1 0,2-1 0,2 0 0,0 0 0,0 0 0,0 0 0,0 0 0,-2 0 0,-1 0 0,-3 1 0,-2 0-269,11-3 1,-2 1-1,-3 1 1,-2-1 0,0 0-1,1 1 1,1-1 0,2 0-1,3-1 269,-7 2 0,4-1 0,2 0 0,3 0 0,1 0 0,0-1 0,0 0 0,-2 1 0,-1 0 0,-4 1 0,-4 0 0,-4 1 0,-6 0 0,14-2 0,-6 0 0,-6 1 0,-3 1 0,-3 1 0,7-2 0,-5 2 0,-2 1 1324,9-4 1,-3 3-1325,-9 2 0,-2 2 0,18-3 3959,-8 8-3959,-13 0 1076,11 0 1,3 0-1077,11 6 3186,-14-3 1,-8 3-3187,-26 5 0,-9 0 0,-6 0 0,-3-1 0,-1 6 0,-5 40 0,-1 12 0,6-33 0,1 3-273,-4 14 1,0 9-1,5 5 273,6-13 0,3 2 0,4 4 0,2 1 0,2 1-931,-1-6 1,3 1-1,1 1 1,2 2 0,0 0-1,0 0 1,-1 0 930,-2 0 0,1 0 0,-1 0 0,0 1 0,1-1 0,2 1 0,1 0-545,1-3 1,2 2-1,2 0 1,0 1 0,0-2-1,0-2 1,0-2-1,-3-3 545,3 4 0,-3-5 0,1-3 0,1 3 0,3 5-201,-2-6 0,3 4 0,3 2 1,0 3-1,2 0 0,-1 1 1,-1-3-1,-1-2 0,-2-4 201,1 4 0,-1-4 0,-2-2 0,0 0 0,1 1 0,2 2-230,2 3 1,2 4-1,2 2 1,0 0-1,-2-4 1,-2-4-1,-5-7 230,4 7 0,-4-8 0,-3-7 1332,0-4 0,-3-5-1332,4 16 3984,-3-19-3984,-13-8 3112,-4-17-3112,-5 5 5341,3 3-5341,-34 1 0,-7 3 0,2-7 0,-4 0-496,-14 2 0,-14 4 496,23-1 0,-9 3 0,-7 2 0,-6 2 0,-2 1 0,-1 1 0,1-1 0,5-1 0,5-2-1076,-3 1 0,5-1 0,2-1 0,0 1 0,-5 1 0,-8 2 1076,17-4 0,-5 1 0,-4 1 0,-3 1 0,-2 1 0,-2 0 0,-1 1 0,0 0 0,0-1 0,2 0 0,2 0 0,2-1 0,5-2 0,4 0-342,-13 3 0,8-1 1,3-2-1,2 0 0,-2 0 0,-5 1 1,-6 1 341,15-5 0,-5 1 0,-3 1 0,-2 0 0,-3 0 0,-2 1 0,-1 0 0,0-1 0,1 0 0,0 1 0,1-2 0,3 1 0,2-2 0,4 0 0,4-1-504,-19 4 1,7-1-1,4-2 1,1 0-1,0 0 1,-2 0-1,-6 1 504,11-2 0,-5 0 0,-2 1 0,-3-1 0,0 1 0,0 0 0,1-1 0,3 0 0,4-1 0,4 0 0,6-1-297,-18 3 0,8 0 0,6-2 0,0 0 297,-8-1 0,3 0 0,1 1 608,-1 3 1,1 1 0,3-1-609,-3-1 0,2 1 581,1 1 0,-3 1 0,8-2-581,-13 2 2352,15-2 0,8-4-2352,24-12 3717,6-6-3717,-25 3 0,-24 0 0,-11 1 0,1 0 0,16 0 0,7-4 0,0 0 335,-8 4 1,-15-1 0,-4 1-1,6 0 1,16-2-336,13-1 0,6 0 0,-29-6 0,-2-5 0,33 5 0,15 4 0,7 2 0,6 2 0,0 3 0,0 0 0</inkml:trace>
  <inkml:trace contextRef="#ctx0" brushRef="#br0" timeOffset="393996">14279 7454 24575,'63'-4'0,"-19"3"0,11 0 0,7 1 0,4 0 0,-1-1 0,-11 1 0,2 0 0,2 0 0,1 0 0,0 0 0,1 0 0,1 0-1229,-4 0 0,1 0 0,2 0 0,-1 0 1,1 0-1,-1 0 0,0 0 0,-1 0 1016,4 0 0,-1 0 0,-1 0 0,1 0 1,-2 0-1,0 0 0,-1 0 36,3 0 1,1 0 0,-1 0 0,-2 0 0,-3 0 0,-6 0 176,9 0 0,-7 0 0,2 0 0,22 0 0,2 0 0,-35 0 0,-40 0 0</inkml:trace>
  <inkml:trace contextRef="#ctx0" brushRef="#br0" timeOffset="395674">14621 7638 24575,'52'0'0,"0"0"0,0 0 0,-4 0 0,7 0 0,4 0 0,3 0 0,0 0 0,-1 0 0,-3 0 0,0 0 0,-1 0 0,-1 0 0,0 0 0,1 0 0,1 0 0,7 0 0,5-1 0,0 1 0,-3 0 0,-3 0 0,-9 1 0,8-1 0,-9 0 0,-8 3 0,14 9 0,-9 1 0,9 2 0,-7-1 0,-18-2 0,-3-1 0,25 10 0,-16-3 0,-38-12 0,-6-3 0,0 2 0,-3-1 0,-6 5 0,-5 4 0,-9 9 0,-15 12 0,-8 9 0,-2 1 0,3-1 0,8-7 0,2 0 0,5-4 0,-6 5-449,2-4 0,-6 6 1,-5 3-1,-1 1 1,3-1-1,4-4 0,9-5 449,-11 14 0,7-4 0,-6 5 0,0 0-242,1 4 1,4-1 241,15-20 0,3-1 0,-5 3 0,8-6 0,16-18 0,-9-6 0,0-3 0,-39-26 0,8 4 0,-3-2 0,-2-4 0,-4-4-581,11 7 0,-4-2 0,0-2 1,0 0 580,1 1 0,0-1 0,0 0 0,1 0 138,-8-7 1,0-1 0,-5-5-139,13 9 0,-6-6 0,-2-3 0,-1-1 0,3 1 0,4 4 0,8 6 0,-11-11 0,3 0-85,3 5 1,-9-8 0,0 0-1,7 6 1,18 14 84,18 12 0,2 4 0,6 10 0,0-2 0,2 4 0</inkml:trace>
  <inkml:trace contextRef="#ctx0" brushRef="#br0" timeOffset="396739">15247 8073 24575,'0'0'0</inkml:trace>
  <inkml:trace contextRef="#ctx0" brushRef="#br0" timeOffset="396836">15247 8073 24575,'0'0'0</inkml:trace>
  <inkml:trace contextRef="#ctx0" brushRef="#br0" timeOffset="397024">15247 8073 24575,'0'0'0</inkml:trace>
  <inkml:trace contextRef="#ctx0" brushRef="#br0" timeOffset="397539">15391 8341 24575,'0'-3'0,"0"0"0</inkml:trace>
  <inkml:trace contextRef="#ctx0" brushRef="#br0" timeOffset="398071">15592 8148 24575,'0'0'0</inkml:trace>
  <inkml:trace contextRef="#ctx0" brushRef="#br0" timeOffset="398624">14956 8075 24575,'-3'0'0,"0"0"0</inkml:trace>
  <inkml:trace contextRef="#ctx0" brushRef="#br0" timeOffset="399171">14586 8022 24575,'0'-4'0,"0"2"0</inkml:trace>
  <inkml:trace contextRef="#ctx0" brushRef="#br0" timeOffset="399823">15704 7868 24575,'0'0'0</inkml:trace>
  <inkml:trace contextRef="#ctx0" brushRef="#br0" timeOffset="400360">14963 7814 24575,'0'0'0</inkml:trace>
  <inkml:trace contextRef="#ctx0" brushRef="#br0" timeOffset="444543">2576 5561 24575,'61'0'0,"-1"0"0,-5 0 0,8 0 0,6 0 0,1 0 0,-2 0 0,-13 0 0,-1 0 0,1 0 0,0 0 0,2 0 0,1 0-724,0 0 0,2 0 0,0 0 1,2 0-1,0 0 0,0 0 1,0 0 723,4 0 0,2 0 0,0 0 0,0 0 0,-2 0 0,-2 0 0,-4 0-1101,0 0 0,-4 0 0,-2 0 1,0 0-1,5 0 1101,2 0 0,4 0 0,1 0 0,1 0 0,-1 0 0,-1 0 0,-7 0 0,1 0 0,-1 0 0,-1 0 0,-2 0 0,-2 0 216,9 0 0,-4 0 0,1 0 0,6 0-216,-5 0 0,5 0 0,5 0 0,1 0 0,-1 0 0,-5 0 0,-6 0-773,6 0 1,-8 0 0,0 0 0,4 0 772,-6 0 0,3 0 0,2 0 0,0 0 0,-4 0 0,-4 0 0,12 0 0,-6 0 0,3 0 87,-11-1 1,1 1 0,2-1-1,4-1 1,2 0-88,-7 0 0,2-1 0,3 0 0,1 0 0,3-1 0,0 0 0,2 0 0,1 0 0,-7 0 0,3-1 0,2 1 0,1-1 0,1 0 0,1-1 0,-1 1 0,0 0 0,-2 0 0,-1 0 0,-2 0 151,9 0 0,-2-1 0,-1 1 0,-2 0 0,1 0 0,-1 0 0,1 0 0,2 0-151,-4-1 0,1 1 0,1-1 0,0 0 0,0 0 0,0 0 0,0 1 0,0 0 0,-1 1 0,0 2 0,1-1 0,0 2 0,0-1 0,0 1 0,-2 1 0,-3-1 0,-2 0 0,-4 0-490,9-1 0,-7 1 0,-3-1 1,3 1-1,5 0 490,0 0 0,7 0 0,5 0 0,0 0 0,0 1 0,-4-1 0,-7 1 0,-9-1 0,9 1 0,-11 0 0,-2 0 479,10 0 1,-1 0-480,-6 0 0,2 0 0,-4 0 355,5 0 0,-3 0-355,5 0 0,0 0 0,2 0 0,-4 0 0,-17 0 0,-4 0 2580,23 0-2580,-50 0 5514,-7-6-5514,-7-1 0,-5-1 0,10 3 0</inkml:trace>
  <inkml:trace contextRef="#ctx0" brushRef="#br0" timeOffset="447884">9710 5667 24575,'-2'-46'0,"0"0"0,1 4 0,0-3 0,0 2 0,1-3 0,1 0-1732,-1-13 0,0-3 1732,-2 3 0,0-3 0,-2 1 361,-1 16 1,-1 1-1,0-5-361,1-7 0,2-9 0,-1-3 0,0 5 0,-1 10 0,-5-5 0,2 6 189,4-5 0,3-3 1,6 21-190,10 27 0,13 13 0,13 6 0,3-5 0,12 1 0,7-1 0,6 0 0,1 0 0,-1-1-421,-10 0 0,2 0 0,2 0 0,1 0 1,0-1-1,1 1 0,1-1 0,0 1 421,-3-1 0,1 1 0,2 0 0,0-1 0,0 1 0,-1 0 0,0-1 0,-2 1 0,-2-1 0,7 0 0,0 1 0,-1-2 0,-1 1 0,-4 0 0,-5 0 0,-5 0 0,13 0 0,-8 0 0,-9 0 1486,18 0-1486,-34 0 0,-3 0 0,-25 0 0,-8 6 0,-11 8 0,-2 17 0,-3 19 0,-3 10 0,0-1 0,4-8 0,0-6 0,2-5 0,-3 10 0,2-3 0,-3 10 0,-2 7 0,-1 3 0,0 0 0,1-4 0,3-7 0,4-10 0,-5 15 0,2-5 527,0-1 1,-3 10-1,3-8 1,10-29 0,9-27-1,0-6 1</inkml:trace>
  <inkml:trace contextRef="#ctx0" brushRef="#br0" timeOffset="450607">3135 7101 24575,'-11'0'0,"-27"0"0,-6-8 0,-2-3 0,-9-6 0,3-11 0,17-10 0,5-13 0,1-5 0,0 2 0,-3 9 0,-14 3 0,-2 8 0,5-9 0,10-17 0,4-12 0,6 4 0,14 25 0,12 26 0,9-10 0,4 19 0,20-14 0,-5 6 0,2 0 0,-2-2 0,1-2 0,8-3 0,-2 0 0,10-11 0,-11 6 0,2-2 0,-2 0 0,3 1 0,-1 4 0,4 0 0,-2 2 0,7-5 0,0 3 0,-1 5 0,7 4 0,-4 7 0,9 3 0,4 1 0,-3 0 0,-9 0 0,4-3 0,1 3 0,0 3 0,12 2 0,2 2 0,-7 2 0,-19 1 0,-5 12 0,-6 2 0,-2 11 0,-16 17 0,-7 11 0,-2-6 0,2-12 0,-1 1-488,1 15 0,0 8 1,-3-10 487,-5 2 0,0-6-466,-11 8 466,-14-9 0,-12-23 0,-14-1 0,3-2 0,2-2 0,-6 0 0,-1-4 0,-12 2 0,-5-1 0,5 0 0,11-4 0,0-2 0,4 0 0,1 0 0,-9 2 0,6 0 0,15-3 0,16-1 0,5 0 0,19-1 356,1-6 1,3-1 0,-4-2 0</inkml:trace>
  <inkml:trace contextRef="#ctx0" brushRef="#br0" timeOffset="453423">1049 5814 24575,'-3'5'0,"0"8"0,3 0 0,0 0 0,0-7 0</inkml:trace>
  <inkml:trace contextRef="#ctx0" brushRef="#br0" timeOffset="454123">1137 6293 24575,'0'6'0,"0"-3"0,0-1 0</inkml:trace>
  <inkml:trace contextRef="#ctx0" brushRef="#br0" timeOffset="454707">1142 7104 24575,'0'-25'0,"0"14"0,0-12 0,0 20 0</inkml:trace>
  <inkml:trace contextRef="#ctx0" brushRef="#br0" timeOffset="455339">1383 5959 24575,'0'-4'0,"0"1"0</inkml:trace>
  <inkml:trace contextRef="#ctx0" brushRef="#br0" timeOffset="457580">1524 6266 24575,'0'5'0,"0"45"0,0 7 0,0-26 0,0 28 0,0-8 0,0-44 0,0 1 0,0 11 0,0-3 0,7 31 0,-2-11 0,10 13 0,-3-12 0,10 6 0,-9-20 0,3 6 0,-10-17 0,-2-10 0,-2-6 0,-1-25 0,-2-10 0,1-22 0,0 6 0,0 0 0,0-3 0,0 15 0,0-8 0,2 5 0,1-8 0,1 0 0,0 3 0,0-1 0,1 4 0,2-4 0,0-7 0,2-6 0,1 3 0,-1 13 0,1 11 0,1 9 0,16-14 0,-15 43 0,19 29 0,-2-6 0,5 7 0,10 8 0,-2-1 0,-6-7 0,-1-2 0,1 3 0,1 1 0,3 3 0,-1-1 0,-5-1 0,10 9 0,-6 1 0,-6 12 0,-7 5 0,-11 0 0,-5 4 0,3-4 0,0 5 0,-1-5 0,-1 7 0,-2-4 0,0 2 0,-3-12 0,-5-24 0,-13-12 0,-2-5 0,-7-12 0,0-12 0,-8-29 0,-2-10 0,6 15 0,0-3 0,-3-7 0,-2-4 0,2 3 0,-3 1 0,3-1 0,9 5 0,1-3 0,2 2 0,-3-7 0,2 1 0,5-6 0,3 4 0,2 1 0,8 27 0,0 13 0,5 7 0,-4 3 0,5 10 0,-13 8 0,-5 20 0,-3 8 0,-5 3 0,-1 3 0,5-8 0,1 2 0,1-3 0,-5 8 0,3-4 0,2-6 0,4-5 0,4-2 0,-8 3 0,13-18 0,-1-17 0,2-1 0,15-25 0,6 1 0,4-1 0,0 8 0,-8 10 0,-2-1 0,-1 4 0,6-6 0,-6 5 0,8-5 0,-8 5 0,-2 2 0,-6-1 0,0 0 0,-14-1 0,8 2 0,-10 2 0</inkml:trace>
  <inkml:trace contextRef="#ctx0" brushRef="#br0" timeOffset="458889">1912 5742 24575,'-5'-23'0,"-14"5"0,-41 0 0,23 8 0,5-4 0,1-2 0,6-10 0,10-3 0,2-4 0,-7-16 0,13 7 0,3-9 0,2 4 0,1-1 0,2 1-641,-2-20 0,2 2 641,0 24 0,2 3 0,4-25 0,8 28 0,2 3 0,0 23 0,-1 6 0,-2 3 1282,17 0-1282,-7 6 0,6 4 0,6 5 0,4 11 0,4 7 0,-2-1 0,5 2 0,1 2 0,-2-1 0,2 3 0,-9-4 0,0 6 0,-8 14 0,-26-32 0,4 15 0,-11-27 0,-14 18 0,0-4 0,-15 26 0,7-13 0,2 1 0,-3-10 0,10-9 0,-16 12 0,11-12 0,-12 10 0,18-18 0,2-3 0,10-8 0</inkml:trace>
  <inkml:trace contextRef="#ctx0" brushRef="#br0" timeOffset="489676">15495 9216 24575,'-42'0'0,"1"0"0,-8-4 0,10 4 0,-1 0 0,-18-8 0,15 2 0,-4-6 0,3-4 0,-1-5 0,-2-1 0,-1 1 0,0 0 0,0-2-817,5-3 1,1-1 0,2 0 816,-2-2 0,-4-4-1117,2-1 1,-10-7-1,-3-4 1,3 1-1,8 6 1117,7 4 0,6 3 0,-6-6 0,5 4 0,-8-7 0,-3-4 0,-3-2 0,1-1 0,2 3 0,6 3 0,8 7-746,-12-19 1,5 2 745,8 11 0,-3-4 0,0 1 0,4 4-5,-8-5 1,4 5 4,8 4 0,-1 1 548,-10-10 1,1-1-549,3-1 0,4 2 0,-6-7 0,1-1 5967,5 14-5967,-8-16 0,7 17 2450,1-10-2450,27 42 18,27-2-18,-11 4 0,17 2 0,-19-5 0,5-1 0,14-7 0,4-2 0,6-3 0,6-2 0,4-1-1050,-2 0 1,3-2 0,0 2 1049,-10 4 0,0 2 0,-1-1 0,5-1 0,1 0 0,-3 1-48,4 0 0,3 0 48,-6 4 0,6-1 0,1 0 0,-5 1 0,15-5 0,0 1 0,-10 5 0,4-2 0,4 0 0,0 2 0,-8 2 0,1 1 0,1 1 0,1 0 0,1 0 0,7 0 0,1 0 0,1 1 0,1 0 0,-2 0-900,0 0 0,1 0 0,-2 0 0,0 0 0,-1 2 900,5 0 0,-1 0 0,-2 2 0,0 0 0,-5 1 0,0 1 0,-1 0 0,-4 0-304,1 1 1,-4-1 0,5 1 303,6-1 0,5-1 0,0 1 0,-7 0 0,-10 1 0,-5 0 0,3 0 0,4 0 0,4-1 0,-1 1 0,-7 1 0,0 0 0,-2 1 716,2-1 0,2 0 1,-10 2-717,-3 8 77,-1 4-77,-12-4 4965,-9 1-4965,-10 0 1463,-3-1-1463,0 1 0,-3-3 0,0 0 0,0-2 0,0 7 0,0 9 0,0 0 0,0 6 0,0 21 0,1-9 0,-2 4 0,-7 0 0,-3 3 0,-1 9 0,-4 1 0,-13-3 0,-4-3 0,6-7 0,-3 3 0,1-1 0,-5 7 0,-1 2 0,1-2-1338,3-6 1,1-1 0,0 1-1,-1 0 1338,-4 7 0,-1 1 0,1 0 0,0-4 0,-2 3 0,0-3 0,-1 2-425,1-4 1,-3 2-1,0 0 1,1-3 424,-1-1 0,2-3 0,-3 2 0,3 0 0,-1 3 0,-1 0 0,4-6 0,2-4 0,3-4 0,0 1 0,-1 2 0,1 1 0,2-3 0,-2 1 0,1-2 0,-6 11 0,4-6 0,11-14 4749,15-22-4749,-3 3 2299,3-8-2299,0 0 0,1 0 0,-1 0 0,0 0 0,1 0 0,-1 0 0,3-3 0,-2 3 0,1-11 0,1 6 0,0-6 0,3 2 0,0 3 0,0 0 0,0 3 0</inkml:trace>
  <inkml:trace contextRef="#ctx0" brushRef="#br0" timeOffset="493174">14691 14931 24575,'0'-62'0,"-1"12"0,0-9 0,3-2 0,4 11 0,2-1 0,0-1 0,0-2-547,-3-7 1,0-2 0,0-3-1,0-8 547,-1 20 0,0-3 0,1-4 0,0-3 0,-1-1 0,1-2 0,-1 0 0,0 1 0,-1 0-719,0 4 1,-1-2-1,0 0 1,-1-1-1,1 1 1,-1-1-1,0 0 1,0 1-1,0 1 1,0 1 718,0-1 0,0 1 0,-1 1 0,1 0 0,0 1 0,-1 0 0,1-1 0,-1 1 0,1-1-54,-1-1 1,0-2 0,0-1 0,0 0 0,0 1 0,0 2 0,0 3 0,0 4-1,0 6 54,0-12 0,1 7 0,-1 4 0,-1-3-154,-4-9 0,0 0 0,-3-2 0,-2-2 154,-2 2 0,-3-3 0,-1-1 0,-1 3 0,-1 6 0,-5-7 0,-1 6 0,-3 2 194,-2-1 0,-3 2 0,-3 1-194,1 12 0,-3 0 0,0 2 0,6 4 0,3-2 0,0 0 0,-2-1 0,-5-5 0,-1 0 0,4 4 0,-10-8 0,-1 0 0,7 6 0,-5-5 0,0 0 0,2 3 0,0 3 0,2 4 0,-3-3 0,-5-3 0,-4-5 0,-1 4 0,4 12 2245,-4 10 1,1 7-2246,-8-10 0,-3 4 0,0 14 0,-7 4 0,7 2 0,-9 0 0,0 1 0,8 1 0,12 0 0,4 0 0,-5 2 298,-3-1 0,-7 0 0,-3 2 0,3 1 0,5 5-298,-9 9 0,6 5 0,1 1 0,3-3 0,0 2 0,-9 9 0,21-8 0,-7 5 0,-5 5 0,-3 3 0,-3 2 0,-1 1 0,1 1 0,2-2 0,3-1 0,5-4 0,6-3-1203,-15 10 1,9-5 0,1 0 0,-9 7 1202,15-11 0,-6 3 0,-4 3 0,-2 2 0,-2 1 0,1 1 0,1 0 0,2 1 0,5-1 0,6-1 0,-6 9 0,6 1 0,4-1 0,2 2 0,2 1 0,-2 3-192,4-3 0,1 0 0,1 2 1,0 1-1,1 4 0,-2 3 1,0 5 191,8-18 0,0 4 0,-2 3 0,0 3 0,0 2 0,-1 1 0,1 1 0,-1 2 0,1-1 0,1 0 0,0-1 0,1-1 0,2-2 0,1-2 0,1-3 0,-3 13 0,2-2 0,2-2 0,2-2 0,0-1 0,1 1 0,0 0 0,0 1 0,-1 2-283,1-6 1,0 4 0,0 1 0,-1 1 0,1 1 0,0-1-1,1-3 1,2-2 0,1-3 0,2-5 0,2-6 282,1 14 0,3-8 0,3-5 0,3-2 0,2 14 0,17-3-24,10-22 0,14 1 0,9-1 0,3 1 0,-1-2 0,-8-1 24,1 5 0,-5-1 0,1-2 0,6 1 0,0-4 0,5 1 0,4 0 0,-2-2 0,-4-3 0,-8-5 0,18 5 0,-12-8 0,0-2 1777,-16-11 1,3-2-1778,11 2 0,4-2 0,-9-2 0,2-1 0,-1 0 513,12-1 0,2 0-513,-2 0 0,5 0 0,-11 0 0,7 0 0,-15 0 0,1 0 0</inkml:trace>
  <inkml:trace contextRef="#ctx0" brushRef="#br0" timeOffset="494304">17310 14680 24575,'-51'-39'0,"0"0"0,0-1 0,0 1 0,1 0 0,11 3 0,6 3 0,-5-6-484,2 5 1,-5-3 0,-4-4 0,-1-2 0,2-2 0,4-1 0,6 0 483,4-8 0,5-3 0,4-2 0,2 1 0,2 3 0,1 4-982,-3-8 0,4 6 1,-1-10 981,4 12 0,-3-9 0,1-6 0,-1-2 0,0-1 0,2 4 0,3 5 0,3 10-1258,2-10 1,5 9 0,-1-6 1257,-3-1 0,-1-5 0,0-5 0,0-1 0,1 0 0,3 6 0,0-2 0,1-1 0,1 1 0,0 1 0,-1 5-466,0-6 1,-1 5 0,1 0 0,1-8 465,0 13 0,0-4 0,-1-4 0,1-1 0,2-2 0,1 0 0,3 1 0,3 2-286,4 2 1,3 0-1,3 0 1,2 0-1,0 1 1,0 1-1,0 2 1,-3 2 285,0-3 0,-2 2 0,0 1 0,0 2 0,3-2 0,2-1-120,4-1 1,3-5-1,2-1 1,1 2-1,0 2 1,-1 7-1,-2 8 120,7-2 0,-1 10 0,6-3 0,1 0 0,6-3 0,3-1 0,-1 2 0,-3 4 0,-4 6 0,-2 3 0,1 0 0,4-2 0,3-3 0,3-4 0,4-1 0,1 0 0,0 3 0,-1 4 284,2 5 0,0 4 1,1 2-1,-1 2 1,1-1-285,-1-1 0,-1 1 0,1 1 0,1 1 0,0 2 0,2 1 0,1 2 0,1 1 0,-2 2 0,-4 3 0,-4-1 0,-5 1 0,2 5 0,6 9 0,-9 7 0,5 6 0,5 6 0,3 4 0,1 3 0,0 2 0,-1 1 0,-2-1 0,-4-3 0,-5-3 0,4 3 0,-5-1 0,-4-2 0,0 1 0,2 3 0,4 2-127,-3-3 1,5 3 0,3 2-1,3 1 1,-1 2 0,0 0-1,-3-1 1,-4-1 0,-5-1-1,-8-2 127,9 15 0,-10-1 0,-5-2 0,-3 1 0,-2-5 0,-3-2 0,-3 3 0,-2 9 184,-4-5 1,0 5 0,-1 4-1,-1 4 1,-4 4 0,-3 2 0,-6 3-1,-5 2-184,-3-22 0,-3 3 0,-4 2 0,-4 3 0,-2 1 0,-2 2 0,-2 1 0,-2 1 0,-1 0 0,-1 1 0,-1 0 0,1 0 0,0-1 0,1 0 0,2-2 0,0-1 0,3-1 0,2-3-38,0 8 1,1-2 0,2-1 0,1 0 0,0-2-1,1 0 1,0-1 0,-1 1 0,0-1 0,-3 1 0,-1 1-1,-2 0 1,-4 1 37,2-7 0,-2 2 0,-2 2 0,-2 1 0,-2 1 0,-1 1 0,-1 0 0,-1 0 0,0-1 0,0-1 0,0-1 0,1-2 0,0-3 0,2-2 0,0-3 0,3-4 0,1-4 0,2-5-233,-19 22 1,2-10 0,3-8 0,3-3 0,2-2 232,0 3 0,3-6 0,2 2 432,-11 18 1,6-5 0,4-9-1,11-7 1,0 0 0</inkml:trace>
  <inkml:trace contextRef="#ctx0" brushRef="#br0" timeOffset="497060">16118 10395 24575,'-66'0'0,"20"0"0,3 0 0,3 0 0,6 0 0,1 0 0,-6 0 0,-15 1 0,-13-2 0,15-3 0,-6-1 0,-4-2 0,-2 0-1418,5 0 1,-4-1 0,-2-1 0,-2 0 0,2-1 0,3 1 1417,-3-1 0,2 1 0,1-1 0,0-1 0,1 0 0,-2-2 0,-1-1 0,2 0 0,4-1 0,8 0 859,-8-5 1,4-6-860,5-5 0,-5-8 0,0-4 0,3 2 0,10 7 0,3 1 0,0-3 0,-4-4-649,3 3 1,-3-5 0,-3-2 0,0-3 0,1 1 0,2 2 0,5 3 648,-6-9 0,5 3 0,2 0 0,-2-1 0,5 6 0,-1 0 0,1-1 0,-1-2 0,2-3-192,-1-5 0,0-5 1,1-2-1,1-2 1,1 1-1,3 2 192,5 7 0,2 2 0,1-1 0,1 0 0,-1-2 0,-1-4 0,2 5 0,-2-4 0,0-3 0,-1-1 0,0-1 0,2 1 0,0 1 0,3 3 0,2 3 221,-2-13 0,4 3 1,1 2-1,3 2 1,0 2-222,0-4 0,1 2 0,2 3 0,1 3 0,3 2 0,1 3 0,1 4-76,1-1 0,1 2 76,-4-11 0,17 5 0,18 26 0,18 5 0,9 5 0,1 1 0,-10 3 0,-2 0 0,-5 3 0,8 1 618,-1 1 0,8-1 0,5 1 0,0 0 0,-2 1 0,-6 1-618,3 1 0,-4 1 0,-2 0 0,-3 1-7,2-1 1,-3 0 0,0 0 6,4-1 0,1 1 0,-4 1 0,-1 3 0,-1 1 790,-1-1 0,2 2 1,0-1-791,11 3 0,1 1 0,-5-3 0,2 1 0,-6-1 127,-7-1 0,1 1-127,7 2 0,10 3 0,1 1 0,-7-2 0,-9-2 0,-4-1 0,4 2 134,6 3 1,5 1 0,1 1 0,-2 0-135,8 0 0,-1 1 0,-8-1 1149,-11 0 0,2 2-1149,7 0 0,11 3 0,-1 0 0,-15-2 0,-18-2 0,-3 0 964,32 8 1,-5 0-965,-31-1 0,-13-15 0,0 3 436,9-2-436,-9-4 0,23 13 0,-11-12 0,3 6 0,-7-8 0,20 2 0,-1 6 0,2 2 0,22 2 0,-19-1 0,1 6 0,4 13 0,-5 4 0,5 4 0,-4-4 0,-2 5 0,-19-2 0,-6 5 0,0 9 0,-4 5 0,-2-15 0,-2 3 0,-1 1 0,-2 5 0,-3 1 0,-2-5 0,-5-7 0,-3-3 0,0 8 0,-4-4 0,-28 10 0,7-14 0,-3 0-679,7-11 0,-1 0 679,-12 15 0,-1-3 0,-7 0 0,14-3 0,-4 4 0,2-6 0,-3 2 0,0-1 0,4-4 0,1 0 0,0 0 0,-2 1 0,0 1 0,-1-2 0,-17 10 0,5-7 0,5-3 0,4-4 0,-3 4 0,-2 9 0,2-1 0,16-16 0,0 1 0,-18 17 0,5-3 0,15-12 1358,-5 3-1358,15-15 0,2-4 0,10-11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5T02:37:47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9056 8699 24575,'34'0'0,"1"0"0,21 0 0,-8 0 0,10 0 0,-7 0 0,7 0 0,0 0 0,-8 0 0,-2 0 0,3 0 0,-3 0 0,12 0 0,7 0 0,-1 0 0,-6 0 0,-11 0 0,2 0 0,-2 0 0,5 0 0,10 0 0,-2 0 0,-12 0 0,-14 0 0,-5 0 0,26 0 0,-35 2 0,-4 7 0,15-1 0,8 2 0,12-3 0,9-2 0,-28 0 0,-1 1 0,20-1 0,-9-1 0,-4-2 0,-10-2 0,13-3 0,1-2 0,-6 0 0,14-7 0,-17 5 0,-18 3 0,2-4 0,-18 7 0,-2-4 0,-2 5 0</inkml:trace>
  <inkml:trace contextRef="#ctx0" brushRef="#br0" timeOffset="2731">9063 9094 24575,'6'33'0,"-4"-1"0,33 7 0,-2 0 0,-9-13 0,1-1 0,20 13 0,-12-7 0,11 1 0,3 6 0,-17-16 0,0 0 0,0 4 0,-1-2 0,15 13 0,-15-10 0,-2-2 0,-5-3 0,17 17 0,-21-24 0,1 4 0,3-5 0,-4 0 0,13 7 0,4 2 0,-5-4 0,-3-2 0,-15-8 0,-2-2 0,-1 1 0,-4-2 0,1-2 0,0-2 0,-1-2 0,1 0 0,0 0 0,-1 0 0,-2 3 0,14 6 0,-4 2 0,19 10 0,15 15 0,-10-7 0,0 2 0,-9-7 0,1 0 0,9 5 0,-5-4 0,-15-9 0,9-3 0,-18-4 0,1-5 0,-2 1 0,-2-10 0,3-5 0,10-15 0,9-12 0,4-2 0,8-9 0,4-5 0,-1 2 0,-6 5 0,-1 2 0,-3 4 0,3-5-381,2-1 1,6-7 0,1-1 0,-6 6 0,-10 11 380,1-6-259,8-12 259,-15 19 0,15-11 0,-27 31 0,3-2 0,-14 12 1875,2-5-1875,-1 4 285,4-7-285,-4 7 0,2-2 0,-3 1 0,0 1 0,0-2 0,0 4 0,-13-13 0,-14-2 0,-6-5 0,-5 13 0,-12 2 0,3 1 0,-1 1 0,-2 1-553,0 1 1,-3 0 0,4 2 552,-1 1 0,4 2 0,-4 0 0,0 2 0,5-1 0,0 0 0,-5 0 0,-2 0 0,4 0 0,-3-1 0,3 2 0,-11 1 0,1 0-577,11 0 0,-2-1 0,3 2 577,-5 1 0,1 2 0,-7 2 0,0 1 0,13-1 0,0 0 0,-11 2 0,5 0 0,0 0 376,17-4 0,24-6 0,-2 0 1</inkml:trace>
  <inkml:trace contextRef="#ctx0" brushRef="#br0" timeOffset="5896">9144 16278 24575,'3'-45'0,"0"-4"0,3 5 0,3-14 0,2-8 0,1-5 0,-1 1-1405,-1 9 1,-1-3 0,2-2-1,-1-2 1,0 1 0,0 1-1,0 2 1156,1-1 1,0 2 0,0 2 0,0-2-1,-1 0 1,0-4 248,-1 5 0,0-4 0,-1-3 0,1-1 0,-1 2 0,-2 4 0,-1 6 0,-1 7 618,-2-8 0,-3 10 0,0-7-618,1 2 0,0-7 0,0-4 0,0 0 0,0 3 0,0 6 0,0 3 0,0 4 0,0 2 0,0-4 195,0-13 0,0-3 0,0-1 0,0 2-195,0 4 0,0 2 0,0-1 0,0 0 0,1-1 0,0 0 0,1-2 0,-1-5 0,0 10 0,0-5 0,0-3 0,0-2 0,0 1 0,0 1 0,0 5 0,0 3 0,1 2 0,-1 2 0,0 0 0,0 0 0,0-2-547,0-6 1,0-2 0,0-1 0,0 2-1,0 3 1,0 6 546,-1-11 0,0 7 0,0 0 0,0-5 0,0 0 0,0-1 767,0 14 1,0-2-1,0 1 1,0-1-768,1 0 0,1 2 0,-2-3 0,-3-6-477,-4 5 1,-4-7 0,-2-4-1,-1-2 1,0 3 0,1 4 0,2 7 476,-2-14 0,3 9 0,-6-5 0,-2 6 0,-3-8 0,-3 1 0,0 7 0,2 14 373,1 13 1,-3 8-374,-25-7 0,-2 6 0,-4-5 0,11 13 0,-6 5 1154,9 7 1,-3 5-1,-8 7-1154,7 4 0,-9 6 0,-4 5 0,-4 3 0,-1 0 0,2-1 0,3-2 0,6-5-668,-11-1 1,6-6 0,1 2 0,-7 5 667,12 0 0,-8 4 0,-3 4 0,-1 1 0,2 0 0,5-1 0,9-2 0,10-4 0,-1 5 0,7 3 1475,-8 14 0,-3 10 0,-1 5-1475,9-8 0,-1 4 0,0 3 0,1 0 0,1-3 0,-1 1 0,1-3 0,1 1 0,0 3 0,1-1 0,1 1 0,-1 3 0,1 3 0,1 2 0,8-12 0,1 4 0,0 1 0,0 2 0,1 0 0,0-1 0,1-2 0,1-3 0,-4 11 0,2-4 0,0-2 0,0 2 0,-2 5-193,4-9 1,-3 3 0,0 2-1,0 2 1,1 0 0,0 0-1,3-3 1,2-2 192,2 3 0,2-1 0,2-1 0,1-2 0,1-1 0,1-2-859,-1 10 0,3-3 0,0-1 0,-1 3 859,0-4 0,0 3 0,0 1 0,1-2 0,1-4 0,0-4 0,2-4 0,0 1 0,2 2 426,1 1 1,0 3 0,2 1 0,1-1 0,2-3-427,1-2 0,2-4 0,2 1 0,2 5 0,1 2 0,3 7 0,2 2 0,0 0 0,0-5 0,-1-9 0,4 3 0,0-8 0,2 1 0,0-2 0,4 3 0,-1-3 0,-4-8 0,14 14-56,-14-16 0,1 1 56,17 14 0,-4-10 0,0-2 0,4 2 0,-3-5 0,0-2 0,-4-8 1367,12 3-1367,3-9 4695,-14-8-4695,27 0 0,-29-6 0,0-2 0,-2 2 0,1 0 971,5 1 1,0 1-972,15 4 775,-9 0-775,-2 0 0,-2 0 0,-6-2 0,22 7 0,-48-14 0,0 0 0,22 0 0,-20 0 0,13 0 0</inkml:trace>
  <inkml:trace contextRef="#ctx0" brushRef="#br0" timeOffset="8130">11547 16410 24575,'0'-11'0,"1"-31"0,-2-21 0,-4 9 0,-3-12 0,-1-5 0,0 1 0,3 7-989,3 11 0,2 5 0,0-1 0,-3-9 989,-2 5 0,-3-6 0,-1-7 0,-1-2 0,-1-2 0,0 0 0,0 4 0,2 4 0,0 7-911,-1-12 1,1 8-1,0 1 1,-3-9 910,4 15 0,-3-5 0,0-5 0,-1-2 0,0 0 0,0 0 0,1 2 0,1 4 0,1 6-452,-3-18 0,2 7 0,0 2 0,0-3 452,-1 2 0,0-3 0,0 0 0,1 2 0,1 5 0,1-8 0,2 5 0,-2-4 0,1 8 0,-3-3 0,1-2 0,-1 0 0,1 3 0,0-4 0,2 1 0,-1 1 0,-1-2 0,1 7 0,-1-3 0,0 1 0,0 0 0,0 2 0,-2-2 0,0 3 0,-1-2 0,0-4 0,2 8 0,0-5 0,-1-2 0,0-1 0,0 0 0,0 3 0,2 3 0,-2-3 0,1 4 0,0 1 0,0-1 0,0-3 0,0-4 0,-1-5 0,0-2 0,1 2 0,2 5 0,3 8 0,2 4 0,3 7 0,1-4-587,-1-12 0,1-7 1,1 0-1,-1 5 587,0 6 0,0 3 0,0-3 203,0-3 1,1-6 0,1 2-1,0 5-203,4-12 0,2 5 0,-1 14 0,3-1 0,0 1 856,4-17 1,2 2-857,0 4 0,3 1 1149,-1 16 0,2-1 0,5 2-1149,5 4 0,4 2 0,-1-1 0,-5 0 0,-1 1 0,2 2 1390,23-9 0,-1 7-1390,-20 14 0,-2 3 160,5 0 0,4-1-160,17-2 0,9-2 0,-5 3 0,-1 2 0,2 2 0,-2 2 0,7 0 0,2 1 0,-7 3-38,-9 4 0,-3 3 0,-1 0 38,4-1 0,0 1 0,-3-1 0,6 2 0,-3 0-158,-1 1 1,-3 2 157,14 6 0,-10 12 0,12 10 0,1 4 0,-10-4 0,-7 1 0,-3 2-288,4 2 0,7 5 0,-1 2 0,-10-5 288,-9 1 0,-4 3 0,-4 0 0,3 6 0,0 2 0,-2 0 0,-2-5 0,-3-2 0,1 3 0,3 8 0,-4-3 0,3 7 0,2 5 0,0 3 0,0 1 0,-1 0 0,-1-2 0,-3-3 0,1 4 0,-2-1 0,-3-2 0,1 0 0,-1 2 0,3 1 0,-3-9 0,1 1 0,1 1 0,0 1 0,-1 0 0,0 0 0,-1 0 0,-3 0 0,1 4 0,-3 0 0,-1 0 0,0 0 0,-1 1 0,-1 0 0,2 3 0,-2-8 0,0 2 0,0 2 0,1 0 0,-1 0 0,-1 0 0,1-1 0,-1-2 0,-1-3-555,2 10 1,0-4-1,-2-2 1,1 1-1,0 2 1,0 4 554,-1-7 0,0 4 0,1 4 0,0 1 0,0 0 0,-1-1 0,0-3 0,-1-5 0,-2-6 0,2 13 0,-1-7 0,-2-3 0,1 1 0,0 5 0,0 0 0,-1 0 0,1-1 0,-2-4 0,1 1 0,-1-4 0,-2-7 0,-2-2 0,0-1-305,0 12 1,0 5-1,0-5 305,-2-8 0,-1-2 72,1-2 1,0 3-1,-3 0-72,-5-3 0,-3-1 0,-2-4 0,-7 3 0,-1-1 0,1 8 0,-1-3 0,1-16 0,-1-7 0,-6-6 1742,-11 12-1742,5-11 0,-8 1 0,0 0 0,0-1 0,-1 0 0,-1 1 451,-13 3 0,-3 2 0,4-3-451,-6 2 0,5-5 0,16-6 0,3-4 2331,-23 0-2331,13-4 0,-13-2 0,21-3 0,-1-7 0,-1-3 0,-8-2 0,4-6 0,-2-3 0,16 4 0,1-2 1293,-8-5 1,1 0-1294,10 4 0,0 0 0,-1 2 0,0 0 271,-19-19-271,16 8 0,-6-1 0,33 14 0,3 10 0,3 3 0,0 0 0</inkml:trace>
  <inkml:trace contextRef="#ctx0" brushRef="#br0" timeOffset="15511">9592 9171 24575,'0'4'0,"-9"7"0,-3 14 0,-2-3 0,-14 29 0,17-31 0,-11 20 0,19-33 0,0-1 0</inkml:trace>
  <inkml:trace contextRef="#ctx0" brushRef="#br0" timeOffset="16703">10006 9136 24575,'-9'35'0,"1"-1"0,-3 0 0,-15 24 0,-4 0 0,9-28 0,-4 6 0,2-2 0,11-18 0,-1 6 0,8-15 0,1-2 0,2-5 0</inkml:trace>
  <inkml:trace contextRef="#ctx0" brushRef="#br0" timeOffset="18016">10548 9094 24575,'-4'7'0,"-2"22"0,3-1 0,-1-1 0,-10 32 0,-5-30 0,-2 13 0,-2 3 0,-17 3 0,4-1 0,14-21 0,18-14 0,-8-2 0,-5 14 0,2-8 0,-8 7 0,13-11 0,-2 2 0,8-6 0,-4 8 0,-15 25 0,9-12 0,-19 28 0,21-32 0,-4 6 0,6-13 0,0 2 0,1-11 0,6-9 0,0-1 0,3-1 0</inkml:trace>
  <inkml:trace contextRef="#ctx0" brushRef="#br0" timeOffset="57093">20038 13410 24575,'-36'0'0,"-5"0"0,-1 0 0,-5-11 0,-10-7 0,5 1 0,8 2 0,0-1-1068,-11-6 1,-6-3 0,6-2 1067,4-5 0,4-1 0,-2-1 0,-2-3 0,3-1 0,-2-3 0,2 2 0,-3-4 0,2 2 0,12 8 0,-2 0 0,5 1 375,1 0 0,2-4-375,1-2 0,-3-6 0,1-1 0,2 3 0,-5-8 0,0-1-529,7 8 1,-4-7 0,2 2 0,6 6 528,1 2 0,4 0 0,-2-10 0,0-7 0,3 3 0,1-1 0,1-1 0,3 2 0,-1-6 0,4-5 0,6 7 0,2-6 0,2-3 0,1 2 0,-1 7 0,0-3 0,-1 6 0,2-7 0,-1 6 0,-2-6 0,1-3 0,1-3 0,4 0 0,6 3 0,3 7 0,5 1 0,3-1 0,3 0 0,-1 1 0,0 2 0,-2 1 0,2-7 0,-3 3 0,1 0 0,2 0 0,3-3-754,-1 5 1,4-5 0,2-1 0,1 0 0,-1 2 0,0 4 0,-2 5 753,2-1 0,-2 7 0,2 0 0,6-5 0,-3 6 0,5-4 0,2-3 0,3-1 0,2-1 0,-1 1 0,-2 2 0,-1 4-427,2-1 1,-2 2 0,0 3 0,0 0 0,2-2-1,2-3 427,-6 5 0,3-3 0,1-3 0,1 0 0,1 0 0,-1 0 0,-1 4 0,-3 2 0,-2 5-161,6-3 0,-3 5 1,-1 3-1,-1 0 1,2-1 160,5-4 0,1-2 0,0 0 0,-2 2 0,-2 4-300,7-3 0,-3 4 1,3-2 299,-8 3 0,3-3 0,1-2 0,-1 3 0,-3 3 0,7-3 0,-2 5 0,4-1 0,-3 4 0,2 0 0,3 0 0,2 2 320,-2 2 0,3 1 0,2 1 0,1 1 0,-1 1-320,4 2 0,0 2 0,2 1 0,-1 0 0,0 0 0,-3 0 0,-1-1 0,1 1 0,1 2 0,3 2 0,-9 3 0,2 1 0,1 2 0,1 1 0,1 0 0,0 0 0,0 0 0,3 0 0,1-1 0,1 1 0,0 0 0,-1 0 0,0 0 0,-1 0 0,-6 0 0,0 0 0,-1-1 0,-1 1 0,1 0 0,0 1 0,0 0-53,2 1 1,2 0-1,1 0 1,-1 1-1,-2 1 1,-3 1 0,-4 3 52,9 4 0,-5 2 0,-2 3 0,1 1 0,5 4 0,0 1 0,0 3 0,3 4-173,-10-3 1,3 3 0,1 3-1,-1 0 1,-1 0 0,-4-2 172,8 5 0,-4-2 0,-2 1 0,2 3 0,-7-1 0,2 2 0,-1 2 0,-1 1 0,-3 2-37,-4 1 0,-2 2 0,-1 1 0,-3 0 0,0-3 37,-2-1 0,-2-3 0,-1 1 0,1 3 0,1 1 0,0 2 0,0 2 0,-1 1 0,-3 0 0,-3-1 0,-3 1 0,-1 0 0,0 1 0,-1 1 0,1 3 0,-1-1 0,-1 1 0,1 3 0,0 6 0,-5-13 0,1 5 0,0 3 0,1 1 0,-1 2 0,-1 0 0,0-2 0,-1-2 0,-2-4 0,2 8 0,-1-3 0,-2-2 0,-1-1 0,-1 0 0,-1 3 159,0 4 0,0 4 1,-1 1-1,-3-3 0,-3-4 1,-5-8-160,-7 7 0,-7-9 0,-5-4 0,0-10 0,-4-5 0,-12 6-149,6-8 1,-9 5 0,-7 4 0,-5 3 0,-5 2 0,-1 1 0,-1-1 0,1 0 0,3-3 0,3-3-1,7-4 149,-7 4 0,7-5 0,3-2 0,-2 0 0,-5 2 0,-9 5 0,18-12 0,-4 3 0,-4 2 0,-3 2 0,-4 2 0,-2 1 0,-1 1 0,-2 1 0,-1-1 0,1 1 0,0-2 0,1 0 0,1-1 0,3-2 0,2-2 0,3-2 0,5-3 0,3-3 0,-20 9 0,8-5 0,4-5 0,1 0 0,-1 0 0,-7 3 0,3-1 0,-4 1 0,-4 2 0,-1 1 0,0-1 0,2-1 0,2-2 0,6-2 0,7-3 285,-6 0 1,8-3 0,2-2-1,-3 0-285,-6 1 0,-3 0 0,2 0 0,3-2 0,3 0 0,2-2 0,0 1 689,-8 0 0,-2 0 0,6-2-689,3-4 0,7-3 1106,5-1 0,-8 1 0,43-6 0</inkml:trace>
  <inkml:trace contextRef="#ctx0" brushRef="#br0" timeOffset="61175">8378 7805 24575,'0'66'0,"0"0"0,0 0 0,0 0 0,0 0 0,0-4 0,0-6 0,0 7-429,0-7 1,0 6 0,0 4 0,0 1 0,0-2 0,0-6 428,0 6 0,0-4 0,0-3 0,0-1 0,0 7 0,0-2 0,0 4-1153,0-11 0,0 6 0,0 1 0,0-2 1,0-6 1152,0 7 0,0-5 0,0 2 0,0-5 0,0 2 0,0-1 0,0-5-571,0 18 1,0-4 570,0-12 0,0 1 0,0-4 0,0-3 0,0 1 0,0 16 0,0 8 0,0-8 0,0-19 0,0-1 254,-1 10 1,1 4-1,1-11-254,1-13 4516,1-1-4516,9-31 0,32 0 0,22 0 0,-1 0 0,-19 0 0,0 0 0,3 0-83,11 0 1,6 0-1,2 0 1,2 0 82,-7 0 0,1 0 0,1 0 0,1 0 0,-1 0 0,-8 0 0,-1 0 0,1 0 0,1 0 0,-1 0 0,2 0-881,3 1 0,2 0 0,0 0 0,0 0 1,1 1-1,-2-1 881,0 1 0,1-1 0,-1 0 0,0 0 0,-2 1 0,-3 0-115,-3 1 0,-4 0 0,-1 1 0,3-1 0,8 1 115,-10-2 0,5 1 0,5 0 0,3 0 0,2-1 0,1 1 0,0 0 0,-2 0 0,-3 0 0,-4-1 0,-6 0-669,15 1 0,-7-1 1,-4 1-1,2-1 0,7 1 669,-8-1 0,7 0 0,5 1 0,2 0 0,-1 0 0,-3-1 0,-5 0 0,-8 0 0,-11-1 0,14-1 0,-14 0 1915,12 0-1915,-10 0 4293,-30-5-4293,-10-47 0,-8-27 0,3 29 0,0-4 0,0-5 0,0-5-343,0 12 1,0-3 0,0-5 0,0-1 0,0-2 0,0-1 0,0 1 0,0 1 342,0 0 0,1 1 0,0 1 0,-1-1 0,0-1 0,0-2 0,0-3 0,-2-4 0,0 14 0,0-4 0,-1-4 0,-1-2 0,0-1 0,0-2 0,0 0 0,0 0 0,-1 1 0,1 2 0,0 2 0,0 3 0,1 4 0,0 4 0,-1-21 0,1 8 0,1 5 0,-1 1 0,-1-2 0,-1-5 0,1 7 0,-2-7 0,1-5 0,-2-1 0,1 3 0,-1 4 0,-1 8 0,1 11 0,-1 14 0,-14-6 0,7 22 0,-13-1 0,9 16 0,-26-1 3474,9-4-3474,-26-2 0,18-1 0,-7-3 0,-4 2 0,-2 3 0,-4 2 0,-4 0 0,0-1 0,6 0 0,-2 0 0,-1-1 0,-1 1 0,0 1-157,5 2 0,0 0 1,0 2-1,-2 0 1,-2 0-1,-4 0 157,8 1 0,-3 1 0,-4 0 0,-1 0 0,-1 0 0,2 1 0,0-1 0,4 1 0,4 0-200,-3-1 1,4 1-1,2 0 1,1 0-1,-2 0 1,-5 1 199,-1 0 0,-5 0 0,-3 1 0,-2 0 0,2 0 0,4 1 0,5 0 0,7 0 0,-14 3 0,10 0 0,3 2-176,7 1 1,3 2-1,5 0 176,-23 6 5465,37-8-5465,19-9 1215,-2 0-1215,1 0 1834,-1 0-1834,2 0 934,3-3-934,-2 3 0,-21-3 0,-3 3 0,-14 0 0,4 3 0,17-2 0,2 2 0,14-3 0,3 0 0</inkml:trace>
  <inkml:trace contextRef="#ctx0" brushRef="#br0" timeOffset="90394">10885 2897 24575,'0'67'0,"0"-1"0,0 0 0,0 0 0,0-7 0,0-4 0,0 4 0,0 9 0,0-16 0,0 8 0,0 5 0,0 4 0,0 1 0,0 1 0,0-1 0,0-3 0,0-5 0,0-5-1967,0 11 1,0-7 0,0-4 0,0 3 0,0 7 1901,0-10 0,0 6 0,0 4 0,0 1 0,0 1 0,0-2 0,0-3 0,0-7 0,0-7 65,0 22 0,0-11 0,0-9 1344,0-13 1,0-5-1345,0 19 0,0-62 0,0-17 0</inkml:trace>
  <inkml:trace contextRef="#ctx0" brushRef="#br0" timeOffset="91395">10945 2985 24575,'51'-7'0,"12"2"0,-13 11 0,7 6 0,-6 1 0,-13-2 0,-3 3 0,18 10 0,-12 7 0,-41 35 0,2-12 0,-4 5 0,-5-9 0,-5 2 0,-4 1 0,-3-4 0,-3 1 0,-3 0 0,-1-4-230,-2 4 0,-2-2 0,-9 0 230,2-11 0,-7 2 0,-5 0 0,-1 0 0,1-4 0,4-4 0,-1-4 0,2-5 0,1-1 0,-2 3 0,-10 9 0,-2 3 0,2-2 0,6-9 0,-6-4 0,16-17 0,27-24 0,12 10 0,0-6 0</inkml:trace>
  <inkml:trace contextRef="#ctx0" brushRef="#br0" timeOffset="92146">11635 3419 24575,'57'0'0,"1"0"0,-1 0 0,-6 0 0,-1 0 0,-4 0 0,9 0 0,-7 0 0,2 0 0,-55 0 0,-4 0 0</inkml:trace>
  <inkml:trace contextRef="#ctx0" brushRef="#br0" timeOffset="92816">11888 3419 24575,'0'50'0,"0"3"0,0-1 0,0 1 0,0 11 0,0-1 0,0-4 0,0-27 0,1-3 0,-2 9 0,-1 14 0,-2 15 0,0 6 0,0-3 0,0-13 0,2 0 0,0 0-241,-1 3 0,0 15 0,-1 2 0,0-13 0,0-27 241,2-29 294,-4-4-294,-18-40 0,14 26 0,-9-29 0</inkml:trace>
  <inkml:trace contextRef="#ctx0" brushRef="#br0" timeOffset="93460">11666 4561 24575,'48'0'0,"1"0"0,1 0 0,5 0 0,-1 0 0,-16 0 0,-23 0 0,2 0 0,13 0 0,-19 0 0,14 0 0</inkml:trace>
  <inkml:trace contextRef="#ctx0" brushRef="#br0" timeOffset="95261">12571 3138 24575,'-4'36'0,"0"0"0,2 10 0,0 8 0,1 3 0,1-4 0,0 1 0,2-2 0,0 5 0,-1-5 0,0 6 0,0 1 0,0 0 0,1-5 0,1 14 0,0-5 0,0-2 0,-1-12 0,0-3 0,0 2-1129,0 9 1,0 2 0,2-8 1128,0-15 0,2-4 0,9 31 0,-2-12 0,1-1 0,2 11 127,-6-22 0,0-3-127,-3-14 734,2 0-734,-2-11 0,0 4 0,-5-14 1710,-2-2-1710,3-14 687,7-13-687,2-13 0,8 3 0,8-9 0,4-7 0,-1 1 0,-3 1 0,0-2 0,1-2 0,0-1 0,0 3-1337,-1 1 1,1 3 0,-1-2 0,1 0 0,-1-3 1336,0-2 0,1-3 0,0-2 0,-1 0 0,-3 2 0,-3 5 0,-1-4 0,-4 4 0,-2 1 0,2-2-445,1-4 1,0 0 0,1-4 0,-1-4 444,-4 11 0,2-4 0,-1-4 0,0-1 0,-1 1 0,0 2 0,-3 4 0,0-3 0,-1 4 0,-2 1 0,0 0 0,1-4 0,-1 6 0,2-4 0,-1-2 0,1 0 0,-1 2 0,-1 5 0,-2 5 0,1-17 0,-1 8 0,-2 7 0,-1-7 0,-2 19 0,-1 34 0,0 3 0,-2 8 0,1-3 0,-1-1 0</inkml:trace>
  <inkml:trace contextRef="#ctx0" brushRef="#br0" timeOffset="97362">13984 3768 24575,'0'53'0,"0"-3"0,0 10 0,0-5 0,0-11 0,0 2 0,0 21 0,0 8 0,0-21 0,0-30 0,0 28 0,0-47 0,0 1 0</inkml:trace>
  <inkml:trace contextRef="#ctx0" brushRef="#br0" timeOffset="97928">13984 4831 24575,'0'0'0</inkml:trace>
  <inkml:trace contextRef="#ctx0" brushRef="#br0" timeOffset="890563">14692 5659 24575,'-60'0'0,"-2"4"0,16 9 0,-13 8 0,-5 4 0,2-1 0,10-5-1534,-4 1 0,-1 2 1534,8-1 0,-10 6 0,-5 3 0,2 0 0,7-3 0,14-7 968,-15 12-968,12-6 0,-7 5 0,8-6 504,-9 2-504,3 6 0,32-20 0,30-13 1596,8 0-1596,22 37 0,-7 4 0,-11-6 0,3 9 0,-1 4-379,-1 2 1,-2 3-1,1 6 1,1 8 378,-10-20 0,0 4 0,1 5 0,-1 3 0,1 1 0,0 3 0,-1-1 0,1 1 0,-1-2 0,0-1-629,1-2 1,-1 1 0,0-1 0,0 1-1,0 0 1,0-1 0,0 1 0,-1-1 0,0 0-1,0 0 629,0 5 0,-1 1 0,1 0 0,-1 0 0,0-1 0,-1-1 0,0-1 0,0-3 0,-1-3-124,2 9 1,-1 0-1,1-3 1,-2-4-1,-1-7 1,0-7 123,1 7 0,0-9 0,1-6 0,0 1-39,4 10 1,-1-5 38,-2-9 947,2-1-947,-10-19 6346,-2-5-6346,1-4 1190,-5-7-1190,3-6 132,0-3-132,3-23 0,4-7 0,1 15 0,4-5-681,8-11 1,7-12 0,6-6 0,1 1-1,0 6 681,2 3 0,1 5 0,1 0 0,3-4 0,-6 5 0,3-4 0,1-2 0,1 0 0,0 3 0,-1 4 0,3 1 0,1 3 0,-1 2 0,-2 3 0,-3 3 0,1 0 0,-4 4 0,0 2-95,22-15 0,-11 11 95,-28 26 0,-5-5 0,-16-30 0,-11-20 0,-1-3 0,2 1 0,1-1 0,-1-9-800,4 22 1,0-7 0,-1-3 0,1-2 0,0 1 0,0 2 0,1 5 799,-2-14 0,1 6 0,1 0 0,0-2 0,1 3 0,1-4 0,0 0 0,1 3 0,-1 6 35,-2-3 1,0 5 0,1 1-36,0 0 0,0 0 0,-1 0 0,-3-6 0,-1-2 0,1 9 0,5 14 0,0 4 0,-4-9 0,1 7 128,6 16-128,-2 7 0,3 0 0,0 2 5711,0 4-5711,0-4 3240,0-3-3240,0-41 0,0 0 0,0 14 0,0 2 0,0-7 0,0 15 0,0 17 0,-2-2 0,-2 8 0,-2 0 0,-18 8 0,-37 13 0,22 1 0,-5 5 0,-6 5-784,-2 1 0,-6 5 0,-3 3 1,-1 0-1,3 0 784,6-2 0,2 1 0,0 0 0,-1 1 0,-3 1 0,5-3 0,-4 3 0,-2 0 0,1 1 0,1-1 0,4-2 0,5-3 0,-2 2 0,5-3 0,2-1 0,1 0 0,-13 10 0,2 0 0,11-9 0,10-6 0,17-7 0</inkml:trace>
  <inkml:trace contextRef="#ctx0" brushRef="#br0" timeOffset="892401">14121 6421 24575,'63'0'0,"-28"0"0,6 0 0,16 0 0,12 0 0,3 0 0,-9 0 0,-15 0 0,-4 0 0,3 0-1236,14 0 0,8 0 0,-2 0 1,-10 0 1235,-7 0 0,-2 0 0,11 0 0,6 0 0,-3 0 0,4 0 0,0 0 0,-4 0 0,4 0 0,-1 0 0,-11 0 0,-2 0 0,-2 0-110,10 0 0,4 0 110,-13 0 0,5 0 0,3 0 0,0 0 288,4 0 1,0 0-1,2 0 1,3 0-289,-14 0 0,2-1 0,2 1 0,-1-1 0,-1 0 0,-2 0 0,10-1 0,-2 0 0,-2 0 0,-1 0 0,13 0 0,-1-1 0,-17-1 0,-11-7 2439,-9 3-2439,-6 1 1570,-2 0-1570,-15 1 0,-3-8 0,-8 3 0,0 0 0,0 5 0</inkml:trace>
  <inkml:trace contextRef="#ctx0" brushRef="#br0" timeOffset="895836">14201 6370 24575,'30'-39'0,"13"-4"0,4-2 0,-19 14 0,0 0 0,18-13 0,-2 10 0,-17 25 0,1-1 0,12-4 0,-4-4 0,-1-9 0,3 3 0,-12 1 0,-1 0 0,12-4 0,15-15 0,-29 28 0,0 0 0,-11 8 0,-7 6 0,14-3 0,-6-1 0,20-6 0,-6 3 0,-4-3 0,0 7 0,-16 0 0,23-12 0,17-9 0,-4 4 0,13-3-453,-13 1 0,6-4 1,-7 5 452,6 3 0,-10-1 0,-5 6 0,-9 0 0,-12 6 0,-6 7 0,25 0 0,11 2 0,0 0 0,5 0 3,3-1 1,8 0 0,5 0-1,5 0-3,-14 0 0,5 1 0,2-1 0,3 1 0,0 0 0,1 0 0,-1 1-793,-4 0 1,1 0 0,0 1-1,1 0 1,0 1 0,0-1 0,-1 0-1,-1 0 793,3 0 0,1 0 0,-1 0 0,0 0 0,-2 0 0,-1 1 0,-1 0 0,2 1 0,1 0 0,-2 1 0,-3 0 0,-3 0 0,-6 0-947,7 1 0,-7 1 0,-1-2 947,17 2 0,-1-1 0,-15-3 0,2 0 0,-4-2 0,3 0 0,-2-1 0,7-2 0,-2 0 0,-15 0 0,-4 0 699,17 0-699,-39 0 5278,-2 0-5278,2 0 0,23 0 0,3 0 0,-2 0 2273,9 0 1,-3 0-2274,-25 0 0,3 0 0,-10 0 0,-10 0 0,0 0 0,-8 2 0,-3 4 0,0 1 0,-24 11 0,-13 5 0,6-4 0,-2 2 0,-8 8 0,17-10 0,-5 1 0,-5 3 0,-5 2 0,-2 0 0,8-2 0,-1 0 0,0 1 0,1-3-147,-8 2 0,2-1 0,0 0 147,-2 4 0,0 1 0,6-3 0,5-5 0,6-2 0,-22 16 0,14-10 0,6-15 0,11-3 0,-19-2 441,30-2-441,-2 4 0,13 37 0,8 14 0,-4-22 0,2 4-1184,-1 11 1,0 7 0,0 0 1183,0-5 0,0 0 0,0 7 0,0-9 0,0 5 0,0 3 0,0 2 0,0 0 0,0-3 0,0 6 0,0-2 0,0 0 0,0 2 0,0 4 0,-1-10 0,1 5 0,0 2 0,0 2 0,0-1 0,0-2 0,0-4 0,1-6 0,-1 13 0,1-6 0,1-3 0,0 1 0,-1 4 0,1 2 0,0-3 0,3-7-324,7 14 1,1-11 323,0 4 0,-1-19 0,-7-10 0,-10-24 0,-29-9 0,-6-2 0,-10-2 0,3 4 0,-6 0 0,-5 1 0,1 0 482,6-1 1,-1-1 0,0 1 0,-3 0 0,-3 2-483,3 1 0,-4 2 0,-2 0 0,-1 2 0,1-1 0,3 0 0,5 0 0,-12 0 0,6-1 0,1 0 0,-1 3 0,1 0 0,-3 3 0,0 0 0,6 0 0,11 0 371,2 2 1,7 0-372,-3-2 0,4-1 0,10-1 0,19-15 0,5 0 0,0 0 0,0 5 0</inkml:trace>
  <inkml:trace contextRef="#ctx0" brushRef="#br0" timeOffset="897288">18628 5904 24575,'0'51'0,"0"-1"0,0 0 0,0 1 0,0 1 0,0 0 0,0 1 0,0 2 0,0-3 0,0 1 0,0 2 0,0 0 0,0-1-1275,0 3 0,0 1 1,0 0-1,0-6 1,0-8 1274,0-4 0,0-3 622,0 16 0,0 6 0,0-11-622,0-4 1024,0 19-1024,0-44 0,-3-13 0,-10 0 0,-23 14 0,-9 6 0,12-9 0,-2 4 338,-9 9 1,-6 10-1,-3 3 1,4-1-339,10-7 0,3-1 0,0 2 0,-4 5 0,4 0 0,-4 5 0,-1 3 0,-1 2 0,1-1 0,3-3 0,3-5 0,-1 2 0,3-5 0,2-1 0,-1 2 0,-7 14 0,-3 5 0,5-5 0,9-14 0,4-8 0,15-19 0,-8 8 0,10-17 0,-2 1 0,-14 1 0,2 1 2129,-14 12-2129,17-8 0,-6 13 0,18-16 0,-5 4 0,11-9 0</inkml:trace>
  <inkml:trace contextRef="#ctx0" brushRef="#br0" timeOffset="898551">15611 7872 24575,'5'-4'0,"22"1"0,1 3 0,19 0 0,18 0 0,1 0 0,-14 0 0,2 0 0,0 0 0,1 0-1383,5 0 0,1 0 1,0 0-1,0 0 1383,-3 0 0,-1 0 0,0 0 0,-4 0 0,-2 0 0,-3 0 0,3 0-1034,2 0 1,5 0 0,0 0 0,-5 0 1033,0 0 0,-4 0 0,1 0 0,11 0 0,1 0 0,-9 0-132,-16 0 1,-6 0 131,16 0 0,10 0 0,-9 0 0,-12 0 2810,-4-5-2810,4 0 0,4-2 0,7-9 0,1 0 0,-4 6 0,1 0 3309,2-5 1,-9 0-3310,-27 8 498,1-2-498,-10 3 0,-2 0 0,-6 3 0,5 1 0,-5 2 0</inkml:trace>
  <inkml:trace contextRef="#ctx0" brushRef="#br0" timeOffset="903586">13984 6554 24575,'21'0'0,"23"0"0,5-1 0,12 2 0,-6 0 0,9 0 0,0 1 0,-7 0 0,-8-1 0,-6 1 0,5 0 0,6 0 0,8 0 0,-5 0 0,-16 2 0,-10 4 0,30-4 0,-11-1 0,-2-3 0,13 0 0,-27 0 0,8 0 0,-16 4 0,12-4 0,-16 4 0,14-4 0,-6 0 0,14 0 0,22 0 0,-13 0 0,-7 1 0,-1 1 0,1-1 0,13 1 0,0-1 0,-10-1 0,-6 0 0,0 0 0,0 0 0,-8 0 0,4 0 0,3 0 0,2 0 0,-6 0 0,-1 0 0,26 0 0,-20 0 0,-3 0 0,-1 0 0,8 0 0,-1 0 0,-7 0 0,25 0 0,-22 0 0,6 3 0,-9-2 0,-9 3 0,18-4 0,-20 0 0,15 0 0,0 0 0,-8 0 0,3 0 0,-1 0 0,-6 0 0,4 0 0,-8 0 0,-1 0 0,-19 0 0,7 0 0,5 0 0,-1 0 0,3 0 0,-12 0 0,-3-3 0,-3 2 0,-3-1 0</inkml:trace>
  <inkml:trace contextRef="#ctx0" brushRef="#br0" timeOffset="906869">13889 6464 24575,'3'-2'0,"21"-20"0,15-15 0,0 0 0,-8 6 0,0 0 0,3-1-2137,9-8 1,3-2 0,-1 2 2136,-9 5 0,0 2 0,-6 9 0,8 4 937,2-6 1,4-2-938,-9 7 0,1 0 0,4-2 0,-1 0 514,-9 2 1,-3 3-515,0 3 0,-5-4 0,1 6 3505,-4-4-3505,4 6 0,-9 1 0,7 3 0,-8-4 0,31-14 0,22-11 0,-4 1 0,-21 13 0,-3 0 0,3-1 0,6-4 0,5-3 0,0 1 0,-8 4 0,4 0 0,-9 6 0,-8 4 0,-12 4 0,-3 4 0,-11 5 0</inkml:trace>
  <inkml:trace contextRef="#ctx0" brushRef="#br0" timeOffset="908733">15438 5466 24575,'40'0'0,"-5"0"0,0 0 0,3 0 0,20 0 0,-16 0 0,1 0 0,2 0 0,13 0 0,-15 0 0,2 0 0,-6 0 0,-2 0 0,-3 0 0,0 0 0,27 0 0,-3 12 0,0-2 0,-27 4 0,1 1 0,0-6 0,0 0 0,5 3 0,2 1 0,8 2 0,0 0 0,-9-5 0,2 0 0,20 7 0,0-1 0,-23-8 0,-1-3 0,10 2 0,1-2 0,-9-1 0,-1-2 0,29-1 0,-19 2 0,-11-3 0,16 0 0,-19 0 0,10 0 0,-2 0 0,-15 0 0,33 0 0,-33 0 0,3 0 0,-1 0 0,22-4 0,-11-1 0,-6 1 0,1-1 0,6 0 0,-4-2 0,6-3 0,20-2 0,0-1 0,-17-1 0,0 0 0,13 1 0,-6-1 0,-13-9 0,-12 11 0,3-7 0,-7 9 0,-14 1 0,4 6 0,-7 0 0,-2 3 0,1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B899D-FEB9-4E49-9439-0A0D58213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D06D72-08B1-8748-BCE5-D2AAA3EAA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7FA4BD-4417-894D-82B7-0AEE3DAD0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84558E-B86B-B24C-B8CE-41CBE6DC5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4C0ED-9E70-2547-8718-DA3AEBA1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51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7E898-92AF-4844-AACD-F4E3BDA2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9ACC4F-5D65-AA44-B878-3BA40F5CD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095EB-2180-6148-A821-E7689A5A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D65669-722B-1C46-A85A-5311B31E2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5C145-5C77-6E43-A2F0-7B113490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731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14B6E2-F78B-2B4A-863D-C50BB7600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C5CA3A-9338-D44B-96D9-41FF83D5C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F77E1A-1A10-AE49-B39B-79F95AEF8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E2A862-8989-794D-97DC-1A793A8F1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CB68F0-187C-D343-BEA8-22433F813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40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F4742-14C9-694D-91B1-6FE903A7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FAE234-3E00-4047-8605-7345EDA0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0CBD7-51C3-BC4E-B2B7-4ADE1218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CA12C-1DA7-9549-999F-6D39F1E1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4B25C5-F0A6-AC4A-8338-B0F7BCAD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6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297A4-B1EB-9747-99F8-E1680F56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358FE-E699-2F44-A202-7A0FFB09A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ADAF85-7E43-0744-8FE4-549C8490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601C49-4CF2-F840-AD13-ACFE3140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DA02EE-B7FA-BB49-A6F3-40738CB3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89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9506D-709C-C94E-9B16-586F2F51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9A43F-E0B5-5248-8DD7-321433818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5E6413-5327-AA4C-9F3D-C564C137B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0D32C6-32EB-A947-8B99-D87A68F7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9AE47B-A1BB-5C4E-AFAC-E23303DD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740488-92B9-224D-A3A6-982DD3F9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40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C44C7-5753-054D-ABCE-3E564DFF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6AB87A-33EC-F540-BF76-68FDF9B5F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30EC72-27F4-AF42-82AE-AB82C401D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D482A6-0935-6D40-8A1B-8CA69BB61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5B2054-5D61-1040-B3A3-CFB03C3C8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798836-D675-6A41-89C0-E3AD2196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EF674A-64F4-3E44-B8B4-CA93D85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DE08CF-B0D2-CD4C-959E-7D632189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85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7908C-2968-7240-96D8-776C91E1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BC1F48-87B8-B245-AEDD-6A5B897C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E83D6C-E19B-7A48-8671-5C158696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32A688-B1B2-E049-8DAD-1A7D474E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7427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85307E-7E93-9743-A2E2-7D4F00A40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17A3E4-AD7A-4B4B-8247-1C382133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9FCD1-16EC-1949-81B9-2F6818B8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53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87807-0EA3-A54E-8413-0B28285C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122BBD-FA2E-2D4E-A770-193F1438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427224-B319-8D48-8563-3FED44C62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421A4F-A49E-2249-AAC0-ABAD6084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452A11-1260-E943-9D0C-EEC2034E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823638-FAC4-5F42-A30C-C8FCB5170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265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22921-C4BA-9240-8856-E29141D3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25CC0B-0D48-7749-A072-034658DF2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E6F739-FB84-5743-8596-2A56F0197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D94769-051D-FC4C-A3AB-4E3AD2A5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AC0B97-1AA1-6245-B8EE-DC4C2E5EC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EA1973-BC2E-9C4C-883F-67A82393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1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1792FE-DA54-F543-B5D4-57BC4354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85FD1A-8CFA-DB4C-ADBE-EAE9D43D9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93047-F900-6843-8C41-F78A9F58A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3E90B-47DC-9949-8A12-C144379E89B2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2B0D5E-AA58-2C4F-9A5B-76890609F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2A5453-CB8A-3444-AED1-60151380B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50C89-F965-C940-957C-691B2D308A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515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2E49D-ECA2-9047-B349-6503DA850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Three-Dimensional Fluid Motion in Faraday Waves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2E8CF9-F1F4-7A47-ABDB-9560D0D58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Creation of Vorticity and Generation of Two-Dimensional Turbulence</a:t>
            </a:r>
            <a:br>
              <a:rPr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536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CACB3-0BFA-BF4D-B6FB-F3BC607E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Vorticity Study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6C20DAE-6281-FD43-ABF8-55EE346DA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279" y="987425"/>
            <a:ext cx="5912017" cy="4873625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3E359F-6C09-8A4C-BD47-FF43402FA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3811588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Lag. Cur.-/-&gt;</a:t>
            </a:r>
            <a:r>
              <a:rPr kumimoji="1" lang="en-US" altLang="zh-CN" sz="2400" dirty="0" err="1"/>
              <a:t>Eul</a:t>
            </a:r>
            <a:r>
              <a:rPr kumimoji="1" lang="en-US" altLang="zh-CN" sz="2400" dirty="0"/>
              <a:t>. </a:t>
            </a:r>
            <a:r>
              <a:rPr kumimoji="1" lang="en-US" altLang="zh-CN" sz="2400" dirty="0" err="1"/>
              <a:t>Vor</a:t>
            </a:r>
            <a:r>
              <a:rPr kumimoji="1" lang="en-US" altLang="zh-CN" sz="2400" dirty="0"/>
              <a:t>.</a:t>
            </a:r>
          </a:p>
          <a:p>
            <a:r>
              <a:rPr kumimoji="1" lang="en-US" altLang="zh-CN" sz="2400" dirty="0"/>
              <a:t>PIV techniques</a:t>
            </a:r>
          </a:p>
          <a:p>
            <a:r>
              <a:rPr kumimoji="1" lang="en-US" altLang="zh-CN" sz="2400" dirty="0"/>
              <a:t>prove FW generate vorticity</a:t>
            </a:r>
          </a:p>
          <a:p>
            <a:r>
              <a:rPr kumimoji="1" lang="en-US" altLang="zh-CN" sz="2400" dirty="0"/>
              <a:t>ultimately aggregate into large eddies</a:t>
            </a:r>
          </a:p>
          <a:p>
            <a:r>
              <a:rPr kumimoji="1" lang="en-US" altLang="zh-CN" sz="2400" dirty="0"/>
              <a:t>total vorticity remains 0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3360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16873-7E5B-A844-876C-8099A3C9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Wave Crystal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04B9FC-CE9B-294C-A606-07237D023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1053" y="887507"/>
            <a:ext cx="3859892" cy="540385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8CA4B0-86D2-5844-8131-4A9AD79B8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viscosity up</a:t>
            </a:r>
          </a:p>
          <a:p>
            <a:r>
              <a:rPr kumimoji="1" lang="en-US" altLang="zh-CN" sz="2400" dirty="0"/>
              <a:t>no flights</a:t>
            </a:r>
          </a:p>
          <a:p>
            <a:r>
              <a:rPr kumimoji="1" lang="en-US" altLang="zh-CN" sz="2400" dirty="0"/>
              <a:t>acceleration increase</a:t>
            </a:r>
          </a:p>
          <a:p>
            <a:r>
              <a:rPr kumimoji="1" lang="en-US" altLang="zh-CN" sz="2400" dirty="0"/>
              <a:t>structure breaks down</a:t>
            </a:r>
          </a:p>
          <a:p>
            <a:r>
              <a:rPr kumimoji="1" lang="en-US" altLang="zh-CN" sz="2400" dirty="0"/>
              <a:t>2D turbulence is the source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639CF21-A1D4-B649-AE7E-1CFDC01220FA}"/>
                  </a:ext>
                </a:extLst>
              </p14:cNvPr>
              <p14:cNvContentPartPr/>
              <p14:nvPr/>
            </p14:nvContentPartPr>
            <p14:xfrm>
              <a:off x="1869480" y="4521240"/>
              <a:ext cx="2887200" cy="934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639CF21-A1D4-B649-AE7E-1CFDC01220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0120" y="4511880"/>
                <a:ext cx="2905920" cy="9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64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4F0B99A-8CF2-B14E-B4D5-39A5BE0C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Further Problems for Us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62121C6-D351-A847-A156-977EC7289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86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F2D4D-85FC-2946-A5D7-9F395579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Long-lasting Tur.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1284A2C-76F2-3145-B0FF-06416702D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188" y="1335087"/>
            <a:ext cx="4902200" cy="41783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088C2F-35A5-D34F-9D73-0447C8CAF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in FW only at early stage</a:t>
            </a:r>
          </a:p>
          <a:p>
            <a:r>
              <a:rPr kumimoji="1" lang="en-US" altLang="zh-CN" sz="2400" dirty="0"/>
              <a:t>in our case it is long-lasting</a:t>
            </a:r>
          </a:p>
          <a:p>
            <a:r>
              <a:rPr kumimoji="1" lang="en-US" altLang="zh-CN" sz="2400" dirty="0"/>
              <a:t>contradicting I.E.C.?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0FCB493-DB01-9645-B3A3-A448A46DF679}"/>
                  </a:ext>
                </a:extLst>
              </p14:cNvPr>
              <p14:cNvContentPartPr/>
              <p14:nvPr/>
            </p14:nvContentPartPr>
            <p14:xfrm>
              <a:off x="671400" y="1298520"/>
              <a:ext cx="5297040" cy="4579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0FCB493-DB01-9645-B3A3-A448A46DF6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040" y="1289160"/>
                <a:ext cx="5315760" cy="459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764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E4CF5-6DC6-1441-8EB2-4FE5E0FD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Direction of Flow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066DADC-1172-4E48-8E7F-B3F76F68B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429" y="987425"/>
            <a:ext cx="5023718" cy="4873625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264614-1449-AE44-A489-FD47206E0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452974" cy="3811588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FW is somewhat homogeneous</a:t>
            </a:r>
          </a:p>
          <a:p>
            <a:r>
              <a:rPr kumimoji="1" lang="en-US" altLang="zh-CN" sz="2400" dirty="0"/>
              <a:t>our model is not</a:t>
            </a:r>
          </a:p>
          <a:p>
            <a:r>
              <a:rPr kumimoji="1" lang="en-US" altLang="zh-CN" sz="2400" dirty="0"/>
              <a:t>preferred direction for flights</a:t>
            </a:r>
          </a:p>
          <a:p>
            <a:r>
              <a:rPr kumimoji="1" lang="en-US" altLang="zh-CN" sz="2400" dirty="0"/>
              <a:t>this induced the tractor beam</a:t>
            </a:r>
          </a:p>
          <a:p>
            <a:r>
              <a:rPr kumimoji="1" lang="en-US" altLang="zh-CN" sz="2400" dirty="0"/>
              <a:t>why is that</a:t>
            </a:r>
          </a:p>
          <a:p>
            <a:endParaRPr kumimoji="1"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9912646-189B-9A4C-9996-309759FDC0B9}"/>
                  </a:ext>
                </a:extLst>
              </p14:cNvPr>
              <p14:cNvContentPartPr/>
              <p14:nvPr/>
            </p14:nvContentPartPr>
            <p14:xfrm>
              <a:off x="2941920" y="714240"/>
              <a:ext cx="6577560" cy="56710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9912646-189B-9A4C-9996-309759FDC0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2560" y="704880"/>
                <a:ext cx="659628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49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E3A31-58BC-A741-BA4D-0964CC89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Mechanism of Tur.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CD634D6-B649-B848-99EC-D394AD79F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9169" y="691272"/>
            <a:ext cx="3932237" cy="5505133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E81F76-7D20-9843-AAA2-AC5107E32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PIV could prove vorticity</a:t>
            </a:r>
          </a:p>
          <a:p>
            <a:r>
              <a:rPr kumimoji="1" lang="en-US" altLang="zh-CN" sz="2400" dirty="0"/>
              <a:t>how it is created?</a:t>
            </a:r>
          </a:p>
          <a:p>
            <a:r>
              <a:rPr kumimoji="1" lang="en-US" altLang="zh-CN" sz="2400" dirty="0"/>
              <a:t>do we have a similar crystal</a:t>
            </a:r>
          </a:p>
          <a:p>
            <a:r>
              <a:rPr kumimoji="1" lang="en-US" altLang="zh-CN" sz="2400" dirty="0"/>
              <a:t>change in viscosity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D8EC209-C8C7-9D4E-BE3F-A0CD720FDAC3}"/>
                  </a:ext>
                </a:extLst>
              </p14:cNvPr>
              <p14:cNvContentPartPr/>
              <p14:nvPr/>
            </p14:nvContentPartPr>
            <p14:xfrm>
              <a:off x="375480" y="735840"/>
              <a:ext cx="9255960" cy="46396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D8EC209-C8C7-9D4E-BE3F-A0CD720FDA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120" y="726480"/>
                <a:ext cx="9274680" cy="465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65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0E360-F106-F242-9F3C-9760C082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Equipment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DD2E4E5-E78F-B74B-B43F-3AB75A01B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8392" y="987425"/>
            <a:ext cx="5661792" cy="4873625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274771-B884-6E43-9278-4B1DA8D68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how to do experiment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E5A81F3-1667-7F44-8B47-647C44C965F6}"/>
                  </a:ext>
                </a:extLst>
              </p14:cNvPr>
              <p14:cNvContentPartPr/>
              <p14:nvPr/>
            </p14:nvContentPartPr>
            <p14:xfrm>
              <a:off x="2339640" y="631440"/>
              <a:ext cx="6993720" cy="52765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E5A81F3-1667-7F44-8B47-647C44C965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0280" y="622080"/>
                <a:ext cx="7012440" cy="52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98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BCFC502-2BDA-6A40-A861-9F225FCD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2D Turbulence Model of FW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CB2B2C-B20E-AF42-B7FD-347BCE38D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73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09D88AB-7416-044D-AC7E-BC6ABE55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Proofs and Problems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3E398FE-10DC-9449-B4BC-9DBBAEAE2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7202" y="987425"/>
            <a:ext cx="5904171" cy="4873625"/>
          </a:xfr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FCF8DF3-DE7E-0742-B1D2-F38D12E47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1spectrally localized forcing</a:t>
            </a:r>
          </a:p>
          <a:p>
            <a:r>
              <a:rPr kumimoji="1" lang="en-US" altLang="zh-CN" sz="2400" dirty="0"/>
              <a:t>2existience of inertial range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1vertical to horizontal</a:t>
            </a:r>
          </a:p>
          <a:p>
            <a:r>
              <a:rPr kumimoji="1" lang="en-US" altLang="zh-CN" sz="2400" dirty="0"/>
              <a:t>2broad inertial range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5892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AB566-836D-A847-808B-B6891B1E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results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6FE46BF-BFBC-6040-A86A-9D70B9C41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803" y="987425"/>
            <a:ext cx="5120970" cy="4873625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E909D5-3713-0046-A261-18655B6E0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21916" cy="3811588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wave disorder vs </a:t>
            </a:r>
            <a:r>
              <a:rPr kumimoji="1" lang="en-US" altLang="zh-CN" sz="2400" dirty="0" err="1"/>
              <a:t>partical</a:t>
            </a:r>
            <a:r>
              <a:rPr kumimoji="1" lang="en-US" altLang="zh-CN" sz="2400" dirty="0"/>
              <a:t> disorder</a:t>
            </a:r>
          </a:p>
          <a:p>
            <a:r>
              <a:rPr kumimoji="1" lang="en-US" altLang="zh-CN" sz="2400" dirty="0"/>
              <a:t>wave disorder generates vortices</a:t>
            </a:r>
          </a:p>
          <a:p>
            <a:r>
              <a:rPr kumimoji="1" lang="en-US" altLang="zh-CN" sz="2400" dirty="0"/>
              <a:t>----from wave crystal experiment</a:t>
            </a:r>
          </a:p>
          <a:p>
            <a:r>
              <a:rPr kumimoji="1" lang="en-US" altLang="zh-CN" sz="2400" dirty="0"/>
              <a:t>lattice-turbulence interaction</a:t>
            </a:r>
          </a:p>
        </p:txBody>
      </p:sp>
    </p:spTree>
    <p:extLst>
      <p:ext uri="{BB962C8B-B14F-4D97-AF65-F5344CB8AC3E}">
        <p14:creationId xmlns:p14="http://schemas.microsoft.com/office/powerpoint/2010/main" val="3471716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EF8BD59-A27D-F24F-9A66-C236729B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Lagrangian</a:t>
            </a:r>
            <a:r>
              <a:rPr kumimoji="1" lang="en-US" altLang="zh-CN" dirty="0"/>
              <a:t> Trajectories Analysis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3F72FD9-A07F-F849-8EB0-BB11ECB8F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5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A952A-5153-7645-ACC4-89EA9FD6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Traps and Flights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0E0C5C8-379A-7443-A90C-B6140FD5C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0489" y="135547"/>
            <a:ext cx="6172200" cy="3456432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A61EAF-F900-024C-A077-0212B8542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420701" cy="3811588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the trajectory disproved Stokes</a:t>
            </a:r>
          </a:p>
          <a:p>
            <a:r>
              <a:rPr kumimoji="1" lang="en-US" altLang="zh-CN" sz="2400" dirty="0"/>
              <a:t>correlation time/scale</a:t>
            </a:r>
          </a:p>
          <a:p>
            <a:r>
              <a:rPr kumimoji="1" lang="en-US" altLang="zh-CN" sz="2400" dirty="0"/>
              <a:t>define and compute T/F</a:t>
            </a:r>
          </a:p>
          <a:p>
            <a:r>
              <a:rPr kumimoji="1" lang="en-US" altLang="zh-CN" sz="2400" dirty="0"/>
              <a:t>autocorrelation function</a:t>
            </a:r>
          </a:p>
          <a:p>
            <a:r>
              <a:rPr kumimoji="1" lang="en-US" altLang="zh-CN" sz="2400" dirty="0"/>
              <a:t>decay time</a:t>
            </a:r>
          </a:p>
          <a:p>
            <a:r>
              <a:rPr kumimoji="1" lang="en-US" altLang="zh-CN" sz="2400" dirty="0"/>
              <a:t>peaks</a:t>
            </a:r>
          </a:p>
          <a:p>
            <a:endParaRPr kumimoji="1"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B442DD-9ADB-0943-BA7F-9879EF792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22" r="14683" b="63137"/>
          <a:stretch/>
        </p:blipFill>
        <p:spPr>
          <a:xfrm>
            <a:off x="5260489" y="3818965"/>
            <a:ext cx="2872293" cy="25280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F104EC-7C26-2041-936A-1C3A08535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6" t="36392" r="11938" b="25083"/>
          <a:stretch/>
        </p:blipFill>
        <p:spPr>
          <a:xfrm>
            <a:off x="8477026" y="3818965"/>
            <a:ext cx="3041724" cy="26420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A589AD-7B77-BC41-9CD7-432B48E5C24C}"/>
                  </a:ext>
                </a:extLst>
              </p14:cNvPr>
              <p14:cNvContentPartPr/>
              <p14:nvPr/>
            </p14:nvContentPartPr>
            <p14:xfrm>
              <a:off x="758520" y="2420640"/>
              <a:ext cx="3655080" cy="25117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A589AD-7B77-BC41-9CD7-432B48E5C2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160" y="2411280"/>
                <a:ext cx="3673800" cy="25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558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668A8EF-DF1C-B046-9DC5-5810FE7B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Study of 2D Turbulence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282B5D5-A39A-854A-80B7-6EE12FFE4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47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6389D8-6C4A-B443-AA28-6DCCB2DF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Wave disorder 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70624D5-1138-2840-B8B6-DEED33157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6170" y="215153"/>
            <a:ext cx="4145717" cy="6575966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401DD6E-1F69-5D4C-90B3-648696CBB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106043" cy="3811588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peak tracking</a:t>
            </a:r>
          </a:p>
          <a:p>
            <a:r>
              <a:rPr kumimoji="1" lang="en-US" altLang="zh-CN" sz="2400" dirty="0" err="1"/>
              <a:t>oscillon</a:t>
            </a:r>
            <a:r>
              <a:rPr kumimoji="1" lang="en-US" altLang="zh-CN" sz="2400" dirty="0"/>
              <a:t> motion vs particle motion</a:t>
            </a:r>
          </a:p>
          <a:p>
            <a:r>
              <a:rPr kumimoji="1" lang="en-US" altLang="zh-CN" sz="2400" dirty="0"/>
              <a:t>different scale</a:t>
            </a:r>
          </a:p>
          <a:p>
            <a:r>
              <a:rPr kumimoji="1" lang="en-US" altLang="zh-CN" sz="2400" dirty="0"/>
              <a:t>(d)Study the connection between</a:t>
            </a:r>
          </a:p>
          <a:p>
            <a:r>
              <a:rPr kumimoji="1" lang="en-US" altLang="zh-CN" sz="2400" dirty="0"/>
              <a:t>horizontal motion and velocity</a:t>
            </a:r>
          </a:p>
          <a:p>
            <a:r>
              <a:rPr kumimoji="1" lang="en-US" altLang="zh-CN" sz="2400" dirty="0"/>
              <a:t>----use Eulerian frame</a:t>
            </a:r>
          </a:p>
          <a:p>
            <a:r>
              <a:rPr kumimoji="1" lang="en-US" altLang="zh-CN" sz="2400" dirty="0"/>
              <a:t>wave number spectrum-Kolmogorov</a:t>
            </a:r>
          </a:p>
          <a:p>
            <a:r>
              <a:rPr kumimoji="1" lang="en-US" altLang="zh-CN" sz="2400" dirty="0"/>
              <a:t>homogeneous -&gt; incompressible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ED3EDFF-D212-4242-AA82-E87200F8261D}"/>
                  </a:ext>
                </a:extLst>
              </p14:cNvPr>
              <p14:cNvContentPartPr/>
              <p14:nvPr/>
            </p14:nvContentPartPr>
            <p14:xfrm>
              <a:off x="782280" y="1967400"/>
              <a:ext cx="9326880" cy="33901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ED3EDFF-D212-4242-AA82-E87200F826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920" y="1958040"/>
                <a:ext cx="9345600" cy="34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87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A6BDE-0B34-1549-A4DB-F96722D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Curvature Study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1251F0D-7424-7649-826D-3816B3646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11" r="3078" b="54546"/>
          <a:stretch/>
        </p:blipFill>
        <p:spPr>
          <a:xfrm>
            <a:off x="5185186" y="589606"/>
            <a:ext cx="3614569" cy="1715845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AB0F89-F0F7-C446-A017-B3D780DAA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change in frequency</a:t>
            </a:r>
          </a:p>
          <a:p>
            <a:r>
              <a:rPr kumimoji="1" lang="en-US" altLang="zh-CN" sz="2400" dirty="0"/>
              <a:t>geometry -&gt; curvature</a:t>
            </a:r>
          </a:p>
          <a:p>
            <a:r>
              <a:rPr kumimoji="1" lang="en-US" altLang="zh-CN" sz="2400" dirty="0"/>
              <a:t>computing method</a:t>
            </a:r>
          </a:p>
          <a:p>
            <a:r>
              <a:rPr kumimoji="1" lang="en-US" altLang="zh-CN" sz="2400" dirty="0"/>
              <a:t>PDF analysis</a:t>
            </a:r>
          </a:p>
          <a:p>
            <a:r>
              <a:rPr kumimoji="1" lang="en-US" altLang="zh-CN" sz="2400" dirty="0"/>
              <a:t>connection with velocity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E97418-A211-CB4F-BF1A-B3E47CABB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9" t="45126" r="3504"/>
          <a:stretch/>
        </p:blipFill>
        <p:spPr>
          <a:xfrm>
            <a:off x="8799755" y="500233"/>
            <a:ext cx="3392245" cy="19591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F4C314-89BE-D949-9CB7-80BEAADA9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898" y="2818524"/>
            <a:ext cx="6256613" cy="32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5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247</Words>
  <Application>Microsoft Macintosh PowerPoint</Application>
  <PresentationFormat>宽屏</PresentationFormat>
  <Paragraphs>68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Three-Dimensional Fluid Motion in Faraday Waves</vt:lpstr>
      <vt:lpstr>2D Turbulence Model of FW</vt:lpstr>
      <vt:lpstr>Proofs and Problems</vt:lpstr>
      <vt:lpstr>Some results</vt:lpstr>
      <vt:lpstr>Lagrangian Trajectories Analysis</vt:lpstr>
      <vt:lpstr>Traps and Flights</vt:lpstr>
      <vt:lpstr>Study of 2D Turbulence</vt:lpstr>
      <vt:lpstr>Wave disorder </vt:lpstr>
      <vt:lpstr>Curvature Study</vt:lpstr>
      <vt:lpstr>Vorticity Study</vt:lpstr>
      <vt:lpstr>Wave Crystal</vt:lpstr>
      <vt:lpstr>Further Problems for Us</vt:lpstr>
      <vt:lpstr>Long-lasting Tur.</vt:lpstr>
      <vt:lpstr>Direction of Flow</vt:lpstr>
      <vt:lpstr>Mechanism of Tur.</vt:lpstr>
      <vt:lpstr>Equipment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Three-Dimensional Fluid Motion in Faraday Waves</dc:title>
  <dc:creator>15010006869@163.com</dc:creator>
  <cp:lastModifiedBy>15010006869@163.com</cp:lastModifiedBy>
  <cp:revision>16</cp:revision>
  <dcterms:created xsi:type="dcterms:W3CDTF">2020-04-25T00:59:46Z</dcterms:created>
  <dcterms:modified xsi:type="dcterms:W3CDTF">2020-04-25T02:56:36Z</dcterms:modified>
</cp:coreProperties>
</file>